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337A98-1C09-44B9-A3AA-969D65B33EC7}" v="32" dt="2021-04-28T11:17:10.0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ine Bonnar" userId="8de6d83d-bccc-4be7-85b5-b770e4512b30" providerId="ADAL" clId="{C4337A98-1C09-44B9-A3AA-969D65B33EC7}"/>
    <pc:docChg chg="undo custSel addSld modSld">
      <pc:chgData name="Pauline Bonnar" userId="8de6d83d-bccc-4be7-85b5-b770e4512b30" providerId="ADAL" clId="{C4337A98-1C09-44B9-A3AA-969D65B33EC7}" dt="2021-04-28T15:05:50.211" v="5492" actId="20577"/>
      <pc:docMkLst>
        <pc:docMk/>
      </pc:docMkLst>
      <pc:sldChg chg="addSp modSp mod">
        <pc:chgData name="Pauline Bonnar" userId="8de6d83d-bccc-4be7-85b5-b770e4512b30" providerId="ADAL" clId="{C4337A98-1C09-44B9-A3AA-969D65B33EC7}" dt="2021-04-28T11:41:20.033" v="4629" actId="207"/>
        <pc:sldMkLst>
          <pc:docMk/>
          <pc:sldMk cId="639257038" sldId="256"/>
        </pc:sldMkLst>
        <pc:spChg chg="mod">
          <ac:chgData name="Pauline Bonnar" userId="8de6d83d-bccc-4be7-85b5-b770e4512b30" providerId="ADAL" clId="{C4337A98-1C09-44B9-A3AA-969D65B33EC7}" dt="2021-04-28T11:41:20.033" v="4629" actId="207"/>
          <ac:spMkLst>
            <pc:docMk/>
            <pc:sldMk cId="639257038" sldId="256"/>
            <ac:spMk id="3" creationId="{A3D238E4-1EAF-4E95-8773-17899DAEDCE9}"/>
          </ac:spMkLst>
        </pc:spChg>
        <pc:picChg chg="add mod">
          <ac:chgData name="Pauline Bonnar" userId="8de6d83d-bccc-4be7-85b5-b770e4512b30" providerId="ADAL" clId="{C4337A98-1C09-44B9-A3AA-969D65B33EC7}" dt="2021-04-28T11:13:01.860" v="4156" actId="1076"/>
          <ac:picMkLst>
            <pc:docMk/>
            <pc:sldMk cId="639257038" sldId="256"/>
            <ac:picMk id="6" creationId="{008E2CF9-C20B-466A-A14F-5AAE1CCB0310}"/>
          </ac:picMkLst>
        </pc:picChg>
        <pc:picChg chg="add mod">
          <ac:chgData name="Pauline Bonnar" userId="8de6d83d-bccc-4be7-85b5-b770e4512b30" providerId="ADAL" clId="{C4337A98-1C09-44B9-A3AA-969D65B33EC7}" dt="2021-04-28T11:13:33.892" v="4158" actId="14100"/>
          <ac:picMkLst>
            <pc:docMk/>
            <pc:sldMk cId="639257038" sldId="256"/>
            <ac:picMk id="7" creationId="{E6ADD121-C791-43DC-B27B-E3D90ED17BFB}"/>
          </ac:picMkLst>
        </pc:picChg>
      </pc:sldChg>
      <pc:sldChg chg="addSp modSp mod">
        <pc:chgData name="Pauline Bonnar" userId="8de6d83d-bccc-4be7-85b5-b770e4512b30" providerId="ADAL" clId="{C4337A98-1C09-44B9-A3AA-969D65B33EC7}" dt="2021-04-28T14:54:57.428" v="5088" actId="20577"/>
        <pc:sldMkLst>
          <pc:docMk/>
          <pc:sldMk cId="2334151442" sldId="257"/>
        </pc:sldMkLst>
        <pc:spChg chg="mod">
          <ac:chgData name="Pauline Bonnar" userId="8de6d83d-bccc-4be7-85b5-b770e4512b30" providerId="ADAL" clId="{C4337A98-1C09-44B9-A3AA-969D65B33EC7}" dt="2021-04-27T16:23:47.524" v="3524" actId="113"/>
          <ac:spMkLst>
            <pc:docMk/>
            <pc:sldMk cId="2334151442" sldId="257"/>
            <ac:spMk id="4" creationId="{B73FFB76-DB19-46B1-8FD4-66C3D7224D93}"/>
          </ac:spMkLst>
        </pc:spChg>
        <pc:spChg chg="mod">
          <ac:chgData name="Pauline Bonnar" userId="8de6d83d-bccc-4be7-85b5-b770e4512b30" providerId="ADAL" clId="{C4337A98-1C09-44B9-A3AA-969D65B33EC7}" dt="2021-04-28T14:54:57.428" v="5088" actId="20577"/>
          <ac:spMkLst>
            <pc:docMk/>
            <pc:sldMk cId="2334151442" sldId="257"/>
            <ac:spMk id="5" creationId="{A9E0EB22-A734-4732-B07A-3001C50B3E3A}"/>
          </ac:spMkLst>
        </pc:spChg>
        <pc:spChg chg="add mod">
          <ac:chgData name="Pauline Bonnar" userId="8de6d83d-bccc-4be7-85b5-b770e4512b30" providerId="ADAL" clId="{C4337A98-1C09-44B9-A3AA-969D65B33EC7}" dt="2021-04-27T16:23:22.203" v="3519" actId="1076"/>
          <ac:spMkLst>
            <pc:docMk/>
            <pc:sldMk cId="2334151442" sldId="257"/>
            <ac:spMk id="6" creationId="{E60BAADF-5EAF-401F-AF31-1BDB49A23C4A}"/>
          </ac:spMkLst>
        </pc:spChg>
        <pc:picChg chg="add mod">
          <ac:chgData name="Pauline Bonnar" userId="8de6d83d-bccc-4be7-85b5-b770e4512b30" providerId="ADAL" clId="{C4337A98-1C09-44B9-A3AA-969D65B33EC7}" dt="2021-04-27T16:22:40.119" v="3452" actId="1076"/>
          <ac:picMkLst>
            <pc:docMk/>
            <pc:sldMk cId="2334151442" sldId="257"/>
            <ac:picMk id="3" creationId="{1FF1E0BE-2637-4058-89D9-F8E9468C35C9}"/>
          </ac:picMkLst>
        </pc:picChg>
      </pc:sldChg>
      <pc:sldChg chg="addSp modSp mod">
        <pc:chgData name="Pauline Bonnar" userId="8de6d83d-bccc-4be7-85b5-b770e4512b30" providerId="ADAL" clId="{C4337A98-1C09-44B9-A3AA-969D65B33EC7}" dt="2021-04-28T14:52:42.248" v="4893" actId="6549"/>
        <pc:sldMkLst>
          <pc:docMk/>
          <pc:sldMk cId="4003887936" sldId="258"/>
        </pc:sldMkLst>
        <pc:spChg chg="mod">
          <ac:chgData name="Pauline Bonnar" userId="8de6d83d-bccc-4be7-85b5-b770e4512b30" providerId="ADAL" clId="{C4337A98-1C09-44B9-A3AA-969D65B33EC7}" dt="2021-04-27T16:24:00.121" v="3526" actId="14100"/>
          <ac:spMkLst>
            <pc:docMk/>
            <pc:sldMk cId="4003887936" sldId="258"/>
            <ac:spMk id="2" creationId="{5523B1A5-C028-44C0-B94F-F8892A25B70A}"/>
          </ac:spMkLst>
        </pc:spChg>
        <pc:spChg chg="mod">
          <ac:chgData name="Pauline Bonnar" userId="8de6d83d-bccc-4be7-85b5-b770e4512b30" providerId="ADAL" clId="{C4337A98-1C09-44B9-A3AA-969D65B33EC7}" dt="2021-04-28T14:52:42.248" v="4893" actId="6549"/>
          <ac:spMkLst>
            <pc:docMk/>
            <pc:sldMk cId="4003887936" sldId="258"/>
            <ac:spMk id="4" creationId="{1B95AA9A-B728-41C2-A80F-8D6C1D13568A}"/>
          </ac:spMkLst>
        </pc:spChg>
        <pc:spChg chg="add mod">
          <ac:chgData name="Pauline Bonnar" userId="8de6d83d-bccc-4be7-85b5-b770e4512b30" providerId="ADAL" clId="{C4337A98-1C09-44B9-A3AA-969D65B33EC7}" dt="2021-04-27T16:15:17.982" v="3383" actId="114"/>
          <ac:spMkLst>
            <pc:docMk/>
            <pc:sldMk cId="4003887936" sldId="258"/>
            <ac:spMk id="6" creationId="{272DF30A-967F-4ACE-BFEC-7255FA69F55D}"/>
          </ac:spMkLst>
        </pc:spChg>
        <pc:picChg chg="add mod">
          <ac:chgData name="Pauline Bonnar" userId="8de6d83d-bccc-4be7-85b5-b770e4512b30" providerId="ADAL" clId="{C4337A98-1C09-44B9-A3AA-969D65B33EC7}" dt="2021-04-27T16:10:58.887" v="3069" actId="1076"/>
          <ac:picMkLst>
            <pc:docMk/>
            <pc:sldMk cId="4003887936" sldId="258"/>
            <ac:picMk id="5" creationId="{BA157CC5-EAD5-4846-BF0F-28F23A74FBDE}"/>
          </ac:picMkLst>
        </pc:picChg>
      </pc:sldChg>
      <pc:sldChg chg="addSp modSp mod">
        <pc:chgData name="Pauline Bonnar" userId="8de6d83d-bccc-4be7-85b5-b770e4512b30" providerId="ADAL" clId="{C4337A98-1C09-44B9-A3AA-969D65B33EC7}" dt="2021-04-28T11:27:22.367" v="4194" actId="20577"/>
        <pc:sldMkLst>
          <pc:docMk/>
          <pc:sldMk cId="147374419" sldId="259"/>
        </pc:sldMkLst>
        <pc:spChg chg="mod">
          <ac:chgData name="Pauline Bonnar" userId="8de6d83d-bccc-4be7-85b5-b770e4512b30" providerId="ADAL" clId="{C4337A98-1C09-44B9-A3AA-969D65B33EC7}" dt="2021-04-27T16:24:15.593" v="3527" actId="113"/>
          <ac:spMkLst>
            <pc:docMk/>
            <pc:sldMk cId="147374419" sldId="259"/>
            <ac:spMk id="2" creationId="{83BC1E0B-FCB4-42F4-948C-1C8F5C8E84F5}"/>
          </ac:spMkLst>
        </pc:spChg>
        <pc:spChg chg="mod">
          <ac:chgData name="Pauline Bonnar" userId="8de6d83d-bccc-4be7-85b5-b770e4512b30" providerId="ADAL" clId="{C4337A98-1C09-44B9-A3AA-969D65B33EC7}" dt="2021-04-28T11:27:22.367" v="4194" actId="20577"/>
          <ac:spMkLst>
            <pc:docMk/>
            <pc:sldMk cId="147374419" sldId="259"/>
            <ac:spMk id="3" creationId="{2B354B81-9197-46B1-A73B-A45400301B70}"/>
          </ac:spMkLst>
        </pc:spChg>
        <pc:picChg chg="add mod">
          <ac:chgData name="Pauline Bonnar" userId="8de6d83d-bccc-4be7-85b5-b770e4512b30" providerId="ADAL" clId="{C4337A98-1C09-44B9-A3AA-969D65B33EC7}" dt="2021-04-27T16:24:23.526" v="3529" actId="1076"/>
          <ac:picMkLst>
            <pc:docMk/>
            <pc:sldMk cId="147374419" sldId="259"/>
            <ac:picMk id="5" creationId="{44509A5A-D135-4AEC-B188-39E7C68F54C7}"/>
          </ac:picMkLst>
        </pc:picChg>
      </pc:sldChg>
      <pc:sldChg chg="addSp modSp mod">
        <pc:chgData name="Pauline Bonnar" userId="8de6d83d-bccc-4be7-85b5-b770e4512b30" providerId="ADAL" clId="{C4337A98-1C09-44B9-A3AA-969D65B33EC7}" dt="2021-04-28T11:27:48.080" v="4197" actId="20577"/>
        <pc:sldMkLst>
          <pc:docMk/>
          <pc:sldMk cId="1340171146" sldId="260"/>
        </pc:sldMkLst>
        <pc:spChg chg="mod">
          <ac:chgData name="Pauline Bonnar" userId="8de6d83d-bccc-4be7-85b5-b770e4512b30" providerId="ADAL" clId="{C4337A98-1C09-44B9-A3AA-969D65B33EC7}" dt="2021-04-27T16:24:36.624" v="3530" actId="113"/>
          <ac:spMkLst>
            <pc:docMk/>
            <pc:sldMk cId="1340171146" sldId="260"/>
            <ac:spMk id="2" creationId="{8018BD4F-3F63-4075-B652-529176981227}"/>
          </ac:spMkLst>
        </pc:spChg>
        <pc:spChg chg="mod">
          <ac:chgData name="Pauline Bonnar" userId="8de6d83d-bccc-4be7-85b5-b770e4512b30" providerId="ADAL" clId="{C4337A98-1C09-44B9-A3AA-969D65B33EC7}" dt="2021-04-28T11:27:48.080" v="4197" actId="20577"/>
          <ac:spMkLst>
            <pc:docMk/>
            <pc:sldMk cId="1340171146" sldId="260"/>
            <ac:spMk id="3" creationId="{73FFEB39-E106-4AB0-9973-220B7E5E642D}"/>
          </ac:spMkLst>
        </pc:spChg>
        <pc:picChg chg="add mod">
          <ac:chgData name="Pauline Bonnar" userId="8de6d83d-bccc-4be7-85b5-b770e4512b30" providerId="ADAL" clId="{C4337A98-1C09-44B9-A3AA-969D65B33EC7}" dt="2021-04-27T16:04:26.107" v="3032" actId="1076"/>
          <ac:picMkLst>
            <pc:docMk/>
            <pc:sldMk cId="1340171146" sldId="260"/>
            <ac:picMk id="5" creationId="{658C626D-3866-4E6A-B424-7140ED3BBB4E}"/>
          </ac:picMkLst>
        </pc:picChg>
      </pc:sldChg>
      <pc:sldChg chg="addSp modSp mod">
        <pc:chgData name="Pauline Bonnar" userId="8de6d83d-bccc-4be7-85b5-b770e4512b30" providerId="ADAL" clId="{C4337A98-1C09-44B9-A3AA-969D65B33EC7}" dt="2021-04-28T14:59:44.339" v="5093" actId="20577"/>
        <pc:sldMkLst>
          <pc:docMk/>
          <pc:sldMk cId="2816465598" sldId="261"/>
        </pc:sldMkLst>
        <pc:spChg chg="mod">
          <ac:chgData name="Pauline Bonnar" userId="8de6d83d-bccc-4be7-85b5-b770e4512b30" providerId="ADAL" clId="{C4337A98-1C09-44B9-A3AA-969D65B33EC7}" dt="2021-04-27T16:25:14.292" v="3536" actId="1076"/>
          <ac:spMkLst>
            <pc:docMk/>
            <pc:sldMk cId="2816465598" sldId="261"/>
            <ac:spMk id="2" creationId="{B70805DD-E768-4D62-AD53-FF059164CA60}"/>
          </ac:spMkLst>
        </pc:spChg>
        <pc:spChg chg="mod">
          <ac:chgData name="Pauline Bonnar" userId="8de6d83d-bccc-4be7-85b5-b770e4512b30" providerId="ADAL" clId="{C4337A98-1C09-44B9-A3AA-969D65B33EC7}" dt="2021-04-28T14:59:44.339" v="5093" actId="20577"/>
          <ac:spMkLst>
            <pc:docMk/>
            <pc:sldMk cId="2816465598" sldId="261"/>
            <ac:spMk id="3" creationId="{1AE66839-E452-4DF4-8FE0-7600F40C7089}"/>
          </ac:spMkLst>
        </pc:spChg>
        <pc:picChg chg="add mod">
          <ac:chgData name="Pauline Bonnar" userId="8de6d83d-bccc-4be7-85b5-b770e4512b30" providerId="ADAL" clId="{C4337A98-1C09-44B9-A3AA-969D65B33EC7}" dt="2021-04-27T16:03:18.222" v="3018" actId="1076"/>
          <ac:picMkLst>
            <pc:docMk/>
            <pc:sldMk cId="2816465598" sldId="261"/>
            <ac:picMk id="5" creationId="{0C095A66-0F76-426D-AE68-867ED9AF4B65}"/>
          </ac:picMkLst>
        </pc:picChg>
      </pc:sldChg>
      <pc:sldChg chg="addSp modSp mod">
        <pc:chgData name="Pauline Bonnar" userId="8de6d83d-bccc-4be7-85b5-b770e4512b30" providerId="ADAL" clId="{C4337A98-1C09-44B9-A3AA-969D65B33EC7}" dt="2021-04-28T11:30:03.204" v="4270" actId="20577"/>
        <pc:sldMkLst>
          <pc:docMk/>
          <pc:sldMk cId="2657160852" sldId="262"/>
        </pc:sldMkLst>
        <pc:spChg chg="mod">
          <ac:chgData name="Pauline Bonnar" userId="8de6d83d-bccc-4be7-85b5-b770e4512b30" providerId="ADAL" clId="{C4337A98-1C09-44B9-A3AA-969D65B33EC7}" dt="2021-04-27T16:25:28.454" v="3538" actId="14100"/>
          <ac:spMkLst>
            <pc:docMk/>
            <pc:sldMk cId="2657160852" sldId="262"/>
            <ac:spMk id="2" creationId="{9FCA489C-0240-434B-AC26-EC375DA5FE11}"/>
          </ac:spMkLst>
        </pc:spChg>
        <pc:spChg chg="mod">
          <ac:chgData name="Pauline Bonnar" userId="8de6d83d-bccc-4be7-85b5-b770e4512b30" providerId="ADAL" clId="{C4337A98-1C09-44B9-A3AA-969D65B33EC7}" dt="2021-04-28T11:30:03.204" v="4270" actId="20577"/>
          <ac:spMkLst>
            <pc:docMk/>
            <pc:sldMk cId="2657160852" sldId="262"/>
            <ac:spMk id="3" creationId="{243B2E03-C01D-4BB0-B791-04E846DD0780}"/>
          </ac:spMkLst>
        </pc:spChg>
        <pc:picChg chg="add mod">
          <ac:chgData name="Pauline Bonnar" userId="8de6d83d-bccc-4be7-85b5-b770e4512b30" providerId="ADAL" clId="{C4337A98-1C09-44B9-A3AA-969D65B33EC7}" dt="2021-04-27T15:59:18.381" v="3008" actId="1076"/>
          <ac:picMkLst>
            <pc:docMk/>
            <pc:sldMk cId="2657160852" sldId="262"/>
            <ac:picMk id="5" creationId="{310BFD8B-B711-4EA0-9049-6A7C70A475D1}"/>
          </ac:picMkLst>
        </pc:picChg>
      </pc:sldChg>
      <pc:sldChg chg="addSp modSp mod">
        <pc:chgData name="Pauline Bonnar" userId="8de6d83d-bccc-4be7-85b5-b770e4512b30" providerId="ADAL" clId="{C4337A98-1C09-44B9-A3AA-969D65B33EC7}" dt="2021-04-28T15:01:47.588" v="5135" actId="20577"/>
        <pc:sldMkLst>
          <pc:docMk/>
          <pc:sldMk cId="1305160460" sldId="263"/>
        </pc:sldMkLst>
        <pc:spChg chg="mod">
          <ac:chgData name="Pauline Bonnar" userId="8de6d83d-bccc-4be7-85b5-b770e4512b30" providerId="ADAL" clId="{C4337A98-1C09-44B9-A3AA-969D65B33EC7}" dt="2021-04-27T16:25:47.082" v="3541" actId="14100"/>
          <ac:spMkLst>
            <pc:docMk/>
            <pc:sldMk cId="1305160460" sldId="263"/>
            <ac:spMk id="2" creationId="{02F01193-5376-4DDD-A594-974FC44C1E61}"/>
          </ac:spMkLst>
        </pc:spChg>
        <pc:spChg chg="add mod">
          <ac:chgData name="Pauline Bonnar" userId="8de6d83d-bccc-4be7-85b5-b770e4512b30" providerId="ADAL" clId="{C4337A98-1C09-44B9-A3AA-969D65B33EC7}" dt="2021-04-28T15:01:47.588" v="5135" actId="20577"/>
          <ac:spMkLst>
            <pc:docMk/>
            <pc:sldMk cId="1305160460" sldId="263"/>
            <ac:spMk id="3" creationId="{383616C4-6ABA-4A11-8205-C257023DB4B6}"/>
          </ac:spMkLst>
        </pc:spChg>
        <pc:spChg chg="add mod">
          <ac:chgData name="Pauline Bonnar" userId="8de6d83d-bccc-4be7-85b5-b770e4512b30" providerId="ADAL" clId="{C4337A98-1C09-44B9-A3AA-969D65B33EC7}" dt="2021-04-27T15:14:47.365" v="1768" actId="1076"/>
          <ac:spMkLst>
            <pc:docMk/>
            <pc:sldMk cId="1305160460" sldId="263"/>
            <ac:spMk id="6" creationId="{D30D14C9-3ECB-4E6D-8ECC-30BE5959227E}"/>
          </ac:spMkLst>
        </pc:spChg>
        <pc:picChg chg="add mod">
          <ac:chgData name="Pauline Bonnar" userId="8de6d83d-bccc-4be7-85b5-b770e4512b30" providerId="ADAL" clId="{C4337A98-1C09-44B9-A3AA-969D65B33EC7}" dt="2021-04-27T15:14:18.386" v="1749" actId="1076"/>
          <ac:picMkLst>
            <pc:docMk/>
            <pc:sldMk cId="1305160460" sldId="263"/>
            <ac:picMk id="5" creationId="{1610377B-CAEC-4F0F-85D3-789B78FC0FD7}"/>
          </ac:picMkLst>
        </pc:picChg>
      </pc:sldChg>
      <pc:sldChg chg="addSp modSp new mod">
        <pc:chgData name="Pauline Bonnar" userId="8de6d83d-bccc-4be7-85b5-b770e4512b30" providerId="ADAL" clId="{C4337A98-1C09-44B9-A3AA-969D65B33EC7}" dt="2021-04-28T15:05:31.383" v="5490" actId="313"/>
        <pc:sldMkLst>
          <pc:docMk/>
          <pc:sldMk cId="2587486753" sldId="264"/>
        </pc:sldMkLst>
        <pc:spChg chg="mod">
          <ac:chgData name="Pauline Bonnar" userId="8de6d83d-bccc-4be7-85b5-b770e4512b30" providerId="ADAL" clId="{C4337A98-1C09-44B9-A3AA-969D65B33EC7}" dt="2021-04-27T16:26:21.301" v="3547" actId="14100"/>
          <ac:spMkLst>
            <pc:docMk/>
            <pc:sldMk cId="2587486753" sldId="264"/>
            <ac:spMk id="2" creationId="{741F59C7-9CDC-40C7-90DA-54A8CB001AE4}"/>
          </ac:spMkLst>
        </pc:spChg>
        <pc:spChg chg="add mod">
          <ac:chgData name="Pauline Bonnar" userId="8de6d83d-bccc-4be7-85b5-b770e4512b30" providerId="ADAL" clId="{C4337A98-1C09-44B9-A3AA-969D65B33EC7}" dt="2021-04-28T15:05:31.383" v="5490" actId="313"/>
          <ac:spMkLst>
            <pc:docMk/>
            <pc:sldMk cId="2587486753" sldId="264"/>
            <ac:spMk id="3" creationId="{E984F6F4-361D-4B91-9C50-A47C1985FF31}"/>
          </ac:spMkLst>
        </pc:spChg>
        <pc:picChg chg="add mod">
          <ac:chgData name="Pauline Bonnar" userId="8de6d83d-bccc-4be7-85b5-b770e4512b30" providerId="ADAL" clId="{C4337A98-1C09-44B9-A3AA-969D65B33EC7}" dt="2021-04-28T15:05:26.011" v="5489" actId="1076"/>
          <ac:picMkLst>
            <pc:docMk/>
            <pc:sldMk cId="2587486753" sldId="264"/>
            <ac:picMk id="5" creationId="{037B6B4F-A872-47CB-857C-B529D295F87E}"/>
          </ac:picMkLst>
        </pc:picChg>
      </pc:sldChg>
      <pc:sldChg chg="addSp delSp modSp new mod">
        <pc:chgData name="Pauline Bonnar" userId="8de6d83d-bccc-4be7-85b5-b770e4512b30" providerId="ADAL" clId="{C4337A98-1C09-44B9-A3AA-969D65B33EC7}" dt="2021-04-28T15:05:50.211" v="5492" actId="20577"/>
        <pc:sldMkLst>
          <pc:docMk/>
          <pc:sldMk cId="1609708631" sldId="265"/>
        </pc:sldMkLst>
        <pc:spChg chg="mod">
          <ac:chgData name="Pauline Bonnar" userId="8de6d83d-bccc-4be7-85b5-b770e4512b30" providerId="ADAL" clId="{C4337A98-1C09-44B9-A3AA-969D65B33EC7}" dt="2021-04-27T16:26:45.194" v="3551" actId="14100"/>
          <ac:spMkLst>
            <pc:docMk/>
            <pc:sldMk cId="1609708631" sldId="265"/>
            <ac:spMk id="2" creationId="{B1C95550-16CD-47C8-968A-3497493E00D3}"/>
          </ac:spMkLst>
        </pc:spChg>
        <pc:spChg chg="add mod">
          <ac:chgData name="Pauline Bonnar" userId="8de6d83d-bccc-4be7-85b5-b770e4512b30" providerId="ADAL" clId="{C4337A98-1C09-44B9-A3AA-969D65B33EC7}" dt="2021-04-28T15:05:50.211" v="5492" actId="20577"/>
          <ac:spMkLst>
            <pc:docMk/>
            <pc:sldMk cId="1609708631" sldId="265"/>
            <ac:spMk id="3" creationId="{F8269680-3BB3-41B6-A9AB-4A1E9A21A453}"/>
          </ac:spMkLst>
        </pc:spChg>
        <pc:picChg chg="add mod">
          <ac:chgData name="Pauline Bonnar" userId="8de6d83d-bccc-4be7-85b5-b770e4512b30" providerId="ADAL" clId="{C4337A98-1C09-44B9-A3AA-969D65B33EC7}" dt="2021-04-27T16:27:10.149" v="3552" actId="14100"/>
          <ac:picMkLst>
            <pc:docMk/>
            <pc:sldMk cId="1609708631" sldId="265"/>
            <ac:picMk id="5" creationId="{4030FB57-1EC1-4E75-B9BA-BA39DDF199A9}"/>
          </ac:picMkLst>
        </pc:picChg>
        <pc:picChg chg="add del mod">
          <ac:chgData name="Pauline Bonnar" userId="8de6d83d-bccc-4be7-85b5-b770e4512b30" providerId="ADAL" clId="{C4337A98-1C09-44B9-A3AA-969D65B33EC7}" dt="2021-04-27T15:55:31.343" v="2979" actId="478"/>
          <ac:picMkLst>
            <pc:docMk/>
            <pc:sldMk cId="1609708631" sldId="265"/>
            <ac:picMk id="7" creationId="{191E2C1F-E9BB-40A9-9EC4-540BBF80C3F5}"/>
          </ac:picMkLst>
        </pc:picChg>
        <pc:picChg chg="add mod">
          <ac:chgData name="Pauline Bonnar" userId="8de6d83d-bccc-4be7-85b5-b770e4512b30" providerId="ADAL" clId="{C4337A98-1C09-44B9-A3AA-969D65B33EC7}" dt="2021-04-27T15:57:28.746" v="2990" actId="1076"/>
          <ac:picMkLst>
            <pc:docMk/>
            <pc:sldMk cId="1609708631" sldId="265"/>
            <ac:picMk id="9" creationId="{B19B9A71-45F0-4D43-9790-A855D874E983}"/>
          </ac:picMkLst>
        </pc:picChg>
      </pc:sldChg>
      <pc:sldChg chg="addSp modSp new mod modClrScheme chgLayout">
        <pc:chgData name="Pauline Bonnar" userId="8de6d83d-bccc-4be7-85b5-b770e4512b30" providerId="ADAL" clId="{C4337A98-1C09-44B9-A3AA-969D65B33EC7}" dt="2021-04-28T11:18:03.131" v="4165" actId="14100"/>
        <pc:sldMkLst>
          <pc:docMk/>
          <pc:sldMk cId="3504480825" sldId="266"/>
        </pc:sldMkLst>
        <pc:spChg chg="add mod">
          <ac:chgData name="Pauline Bonnar" userId="8de6d83d-bccc-4be7-85b5-b770e4512b30" providerId="ADAL" clId="{C4337A98-1C09-44B9-A3AA-969D65B33EC7}" dt="2021-04-28T11:18:03.131" v="4165" actId="14100"/>
          <ac:spMkLst>
            <pc:docMk/>
            <pc:sldMk cId="3504480825" sldId="266"/>
            <ac:spMk id="2" creationId="{B9FA7397-87BE-4BA3-A6CE-4488AE5483E6}"/>
          </ac:spMkLst>
        </pc:spChg>
        <pc:spChg chg="add mod">
          <ac:chgData name="Pauline Bonnar" userId="8de6d83d-bccc-4be7-85b5-b770e4512b30" providerId="ADAL" clId="{C4337A98-1C09-44B9-A3AA-969D65B33EC7}" dt="2021-04-27T16:30:49.206" v="3818" actId="255"/>
          <ac:spMkLst>
            <pc:docMk/>
            <pc:sldMk cId="3504480825" sldId="266"/>
            <ac:spMk id="3" creationId="{BA5268FF-DD72-45BD-A662-4E1CFCF01AD1}"/>
          </ac:spMkLst>
        </pc:spChg>
        <pc:picChg chg="add mod">
          <ac:chgData name="Pauline Bonnar" userId="8de6d83d-bccc-4be7-85b5-b770e4512b30" providerId="ADAL" clId="{C4337A98-1C09-44B9-A3AA-969D65B33EC7}" dt="2021-04-28T11:17:31.691" v="4164" actId="1076"/>
          <ac:picMkLst>
            <pc:docMk/>
            <pc:sldMk cId="3504480825" sldId="266"/>
            <ac:picMk id="5" creationId="{056F87C2-4186-44AC-932F-EF642729694A}"/>
          </ac:picMkLst>
        </pc:picChg>
      </pc:sldChg>
      <pc:sldChg chg="addSp delSp modSp new mod modClrScheme chgLayout">
        <pc:chgData name="Pauline Bonnar" userId="8de6d83d-bccc-4be7-85b5-b770e4512b30" providerId="ADAL" clId="{C4337A98-1C09-44B9-A3AA-969D65B33EC7}" dt="2021-04-28T11:38:25.121" v="4625" actId="207"/>
        <pc:sldMkLst>
          <pc:docMk/>
          <pc:sldMk cId="4197916073" sldId="267"/>
        </pc:sldMkLst>
        <pc:spChg chg="del">
          <ac:chgData name="Pauline Bonnar" userId="8de6d83d-bccc-4be7-85b5-b770e4512b30" providerId="ADAL" clId="{C4337A98-1C09-44B9-A3AA-969D65B33EC7}" dt="2021-04-27T16:31:13.067" v="3820" actId="700"/>
          <ac:spMkLst>
            <pc:docMk/>
            <pc:sldMk cId="4197916073" sldId="267"/>
            <ac:spMk id="2" creationId="{4899F382-A926-4375-B6DC-26294909C62B}"/>
          </ac:spMkLst>
        </pc:spChg>
        <pc:spChg chg="add mod">
          <ac:chgData name="Pauline Bonnar" userId="8de6d83d-bccc-4be7-85b5-b770e4512b30" providerId="ADAL" clId="{C4337A98-1C09-44B9-A3AA-969D65B33EC7}" dt="2021-04-28T11:37:02.044" v="4610" actId="20577"/>
          <ac:spMkLst>
            <pc:docMk/>
            <pc:sldMk cId="4197916073" sldId="267"/>
            <ac:spMk id="3" creationId="{7846484F-96F0-4D16-AA91-4F8CE531583B}"/>
          </ac:spMkLst>
        </pc:spChg>
        <pc:graphicFrameChg chg="add del mod modGraphic">
          <ac:chgData name="Pauline Bonnar" userId="8de6d83d-bccc-4be7-85b5-b770e4512b30" providerId="ADAL" clId="{C4337A98-1C09-44B9-A3AA-969D65B33EC7}" dt="2021-04-27T16:35:28.378" v="4053" actId="478"/>
          <ac:graphicFrameMkLst>
            <pc:docMk/>
            <pc:sldMk cId="4197916073" sldId="267"/>
            <ac:graphicFrameMk id="4" creationId="{6957C4CD-4223-4AEC-A14E-93A81E6D8D92}"/>
          </ac:graphicFrameMkLst>
        </pc:graphicFrameChg>
        <pc:graphicFrameChg chg="add mod modGraphic">
          <ac:chgData name="Pauline Bonnar" userId="8de6d83d-bccc-4be7-85b5-b770e4512b30" providerId="ADAL" clId="{C4337A98-1C09-44B9-A3AA-969D65B33EC7}" dt="2021-04-28T11:38:02.847" v="4622" actId="207"/>
          <ac:graphicFrameMkLst>
            <pc:docMk/>
            <pc:sldMk cId="4197916073" sldId="267"/>
            <ac:graphicFrameMk id="5" creationId="{74ADEBB3-C75A-4D3E-996C-CDEC7581BA92}"/>
          </ac:graphicFrameMkLst>
        </pc:graphicFrameChg>
        <pc:graphicFrameChg chg="add mod modGraphic">
          <ac:chgData name="Pauline Bonnar" userId="8de6d83d-bccc-4be7-85b5-b770e4512b30" providerId="ADAL" clId="{C4337A98-1C09-44B9-A3AA-969D65B33EC7}" dt="2021-04-28T11:38:25.121" v="4625" actId="207"/>
          <ac:graphicFrameMkLst>
            <pc:docMk/>
            <pc:sldMk cId="4197916073" sldId="267"/>
            <ac:graphicFrameMk id="6" creationId="{4DBE4F50-B108-4312-80F5-23AFB1A5462A}"/>
          </ac:graphicFrameMkLst>
        </pc:graphicFrameChg>
      </pc:sldChg>
      <pc:sldChg chg="addSp modSp new mod">
        <pc:chgData name="Pauline Bonnar" userId="8de6d83d-bccc-4be7-85b5-b770e4512b30" providerId="ADAL" clId="{C4337A98-1C09-44B9-A3AA-969D65B33EC7}" dt="2021-04-28T11:40:43.823" v="4626" actId="14100"/>
        <pc:sldMkLst>
          <pc:docMk/>
          <pc:sldMk cId="2702506720" sldId="268"/>
        </pc:sldMkLst>
        <pc:spChg chg="add mod">
          <ac:chgData name="Pauline Bonnar" userId="8de6d83d-bccc-4be7-85b5-b770e4512b30" providerId="ADAL" clId="{C4337A98-1C09-44B9-A3AA-969D65B33EC7}" dt="2021-04-28T11:11:24.176" v="4144"/>
          <ac:spMkLst>
            <pc:docMk/>
            <pc:sldMk cId="2702506720" sldId="268"/>
            <ac:spMk id="2" creationId="{855C2533-83F8-4E39-8568-103CA2112745}"/>
          </ac:spMkLst>
        </pc:spChg>
        <pc:picChg chg="add mod">
          <ac:chgData name="Pauline Bonnar" userId="8de6d83d-bccc-4be7-85b5-b770e4512b30" providerId="ADAL" clId="{C4337A98-1C09-44B9-A3AA-969D65B33EC7}" dt="2021-04-28T11:40:43.823" v="4626" actId="14100"/>
          <ac:picMkLst>
            <pc:docMk/>
            <pc:sldMk cId="2702506720" sldId="268"/>
            <ac:picMk id="3" creationId="{C15FF709-3BBB-4556-A8B1-707D13FDCA12}"/>
          </ac:picMkLst>
        </pc:picChg>
        <pc:picChg chg="add mod">
          <ac:chgData name="Pauline Bonnar" userId="8de6d83d-bccc-4be7-85b5-b770e4512b30" providerId="ADAL" clId="{C4337A98-1C09-44B9-A3AA-969D65B33EC7}" dt="2021-04-28T11:11:55.254" v="4146"/>
          <ac:picMkLst>
            <pc:docMk/>
            <pc:sldMk cId="2702506720" sldId="268"/>
            <ac:picMk id="4" creationId="{9751A845-0AB0-4E20-AA57-9B5B04377B1A}"/>
          </ac:picMkLst>
        </pc:picChg>
        <pc:picChg chg="add mod">
          <ac:chgData name="Pauline Bonnar" userId="8de6d83d-bccc-4be7-85b5-b770e4512b30" providerId="ADAL" clId="{C4337A98-1C09-44B9-A3AA-969D65B33EC7}" dt="2021-04-28T11:12:29.266" v="4150" actId="962"/>
          <ac:picMkLst>
            <pc:docMk/>
            <pc:sldMk cId="2702506720" sldId="268"/>
            <ac:picMk id="6" creationId="{8667BE46-C3C0-44BB-877E-8E62C43CE11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B0A0D-8E5E-4523-BFEE-3A2B752830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8A07E92-F623-49AF-9CF1-E394BF726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34CBB6-B9F2-4AA4-B671-3E6565B392B6}"/>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C9A7F490-26D1-4D3D-978F-910CD91C93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157ED0-6318-40EA-B27B-1B574EF6098C}"/>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1550288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0DB66-CE37-44FA-8540-A565FB8E45E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85F597-FE0C-4AD3-A7D1-6C99923339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294C6-CD3A-47AE-A758-1A9E4884B152}"/>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63438DA3-981B-4B8B-9CFB-56829A2D8F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A28680-607E-469E-A1D5-33454D298578}"/>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1156942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9AF5B5-2B53-4BAE-B1F7-AF01F6BE28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3E7DF8-D6B1-4AF0-B423-B1C012334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12306F-FE91-4495-A0CB-4670E6B28994}"/>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3DA130BE-0858-4CE4-9A4A-53046073A9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0CF8FD-7DDF-4CF8-AA20-9CDF65B7FA31}"/>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3013667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F84EF-F467-4A9D-B01F-FC86A9CAD2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801DCC-ACEA-41AC-BF34-CAA90983EC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383AB2-8A74-4511-8B17-8E1658805650}"/>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790155CB-A20A-4F23-9EC7-10C9057975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4696B7-6694-4FC2-8284-AB5672FF6DE2}"/>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1579141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3954A-087B-4232-8EB6-B8FA226B60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9EE67EB-B53F-4E1C-81AF-0EB746825A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DCF531-502C-4B10-9E5E-D2D2C8BE9212}"/>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DDA32996-0ACD-4561-AE83-AB4AFC82A6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74E760-F6AA-440F-BE6A-77351FC1FD46}"/>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24920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2664-2F00-4766-8106-55D9E86B5C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5DECE2D-FFB4-47CC-9A1F-5D586C7C0C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A8F35CE-A7E5-49DA-A93F-C0DABFDF75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E9FD63F-D93D-400A-BB8F-45FCBBE61C94}"/>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6" name="Footer Placeholder 5">
            <a:extLst>
              <a:ext uri="{FF2B5EF4-FFF2-40B4-BE49-F238E27FC236}">
                <a16:creationId xmlns:a16="http://schemas.microsoft.com/office/drawing/2014/main" id="{B93DF6E5-46AF-409D-8242-2853D3FEF8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95E40C-7085-4EAC-8AD3-3E85AB341F8C}"/>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483802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F453-0BA1-471E-9D1F-1ED29946ABB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2815EF9-445B-4364-B3B4-03FF5D4554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1DE09E-D8E7-4182-AC3E-2BCA381931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73C98B6-3C06-4A77-ABB9-1C3490F403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F3E095-7E5C-4A18-A186-C403CE26F5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1E1CE0F-BEE2-4EA0-A3FD-0D2D2C82BF5F}"/>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8" name="Footer Placeholder 7">
            <a:extLst>
              <a:ext uri="{FF2B5EF4-FFF2-40B4-BE49-F238E27FC236}">
                <a16:creationId xmlns:a16="http://schemas.microsoft.com/office/drawing/2014/main" id="{FCD10EB5-426B-4D8D-B51F-F04828D1C2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6E4FEF-E10D-4C89-9036-EE3B25F23142}"/>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788395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D3677-A17C-43B3-AE38-E6A30E4D979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EB00DCC-C54A-4803-BFCB-EECCB25F0CB2}"/>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4" name="Footer Placeholder 3">
            <a:extLst>
              <a:ext uri="{FF2B5EF4-FFF2-40B4-BE49-F238E27FC236}">
                <a16:creationId xmlns:a16="http://schemas.microsoft.com/office/drawing/2014/main" id="{620F4483-4188-4BD3-9799-08046BB561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9EE4A9-5E33-497D-9831-4EA406C808EB}"/>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3476541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C2B641-FC57-493F-AEAD-AAF6B60ECBDA}"/>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3" name="Footer Placeholder 2">
            <a:extLst>
              <a:ext uri="{FF2B5EF4-FFF2-40B4-BE49-F238E27FC236}">
                <a16:creationId xmlns:a16="http://schemas.microsoft.com/office/drawing/2014/main" id="{FD41410F-92EB-420A-B695-B2436767184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24CAF26-C702-4590-9C30-C365924CF6AF}"/>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555161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16312-7961-4161-B28A-E54E061523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2A8414C-6BFD-4667-BA32-E94FEE84A8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E8B0191-E279-483A-9DB5-095537499B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01796B-A065-4CBC-A56C-FF9EE131CC0A}"/>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6" name="Footer Placeholder 5">
            <a:extLst>
              <a:ext uri="{FF2B5EF4-FFF2-40B4-BE49-F238E27FC236}">
                <a16:creationId xmlns:a16="http://schemas.microsoft.com/office/drawing/2014/main" id="{3250FF76-9AE1-462C-814F-3A9D3FD309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370C3C-6EDD-4FB9-B0F7-AE3C48BB1EDA}"/>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603545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5664F-AAC8-400D-9F61-D012F65A3C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D262A98-4B30-44D0-8DE2-41581F410A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F610179-DF82-4FF2-97FA-737FC6C87E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9B8DF1-1E24-4728-8E4C-A9C99059EC66}"/>
              </a:ext>
            </a:extLst>
          </p:cNvPr>
          <p:cNvSpPr>
            <a:spLocks noGrp="1"/>
          </p:cNvSpPr>
          <p:nvPr>
            <p:ph type="dt" sz="half" idx="10"/>
          </p:nvPr>
        </p:nvSpPr>
        <p:spPr/>
        <p:txBody>
          <a:bodyPr/>
          <a:lstStyle/>
          <a:p>
            <a:fld id="{54B7BA2C-4BB1-4EF5-84B5-496A177366B5}" type="datetimeFigureOut">
              <a:rPr lang="en-GB" smtClean="0"/>
              <a:t>28/04/2021</a:t>
            </a:fld>
            <a:endParaRPr lang="en-GB"/>
          </a:p>
        </p:txBody>
      </p:sp>
      <p:sp>
        <p:nvSpPr>
          <p:cNvPr id="6" name="Footer Placeholder 5">
            <a:extLst>
              <a:ext uri="{FF2B5EF4-FFF2-40B4-BE49-F238E27FC236}">
                <a16:creationId xmlns:a16="http://schemas.microsoft.com/office/drawing/2014/main" id="{BFE9E3E2-AEB6-41EE-8166-B23B54DF03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8476F5-2F94-450E-8086-BED0F2CC9C0D}"/>
              </a:ext>
            </a:extLst>
          </p:cNvPr>
          <p:cNvSpPr>
            <a:spLocks noGrp="1"/>
          </p:cNvSpPr>
          <p:nvPr>
            <p:ph type="sldNum" sz="quarter" idx="12"/>
          </p:nvPr>
        </p:nvSpPr>
        <p:spPr/>
        <p:txBody>
          <a:bodyPr/>
          <a:lstStyle/>
          <a:p>
            <a:fld id="{5325765B-3B89-45AF-99FE-9FE036B62675}" type="slidenum">
              <a:rPr lang="en-GB" smtClean="0"/>
              <a:t>‹#›</a:t>
            </a:fld>
            <a:endParaRPr lang="en-GB"/>
          </a:p>
        </p:txBody>
      </p:sp>
    </p:spTree>
    <p:extLst>
      <p:ext uri="{BB962C8B-B14F-4D97-AF65-F5344CB8AC3E}">
        <p14:creationId xmlns:p14="http://schemas.microsoft.com/office/powerpoint/2010/main" val="2880966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7000">
              <a:srgbClr val="7030A0"/>
            </a:gs>
            <a:gs pos="9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6FD43-092E-4BEF-B850-DCF571B558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97EB37-29D4-48E9-BED2-CDFEA6420F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0D3583-445D-4B75-B825-5E9AD03B6A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B7BA2C-4BB1-4EF5-84B5-496A177366B5}" type="datetimeFigureOut">
              <a:rPr lang="en-GB" smtClean="0"/>
              <a:t>28/04/2021</a:t>
            </a:fld>
            <a:endParaRPr lang="en-GB"/>
          </a:p>
        </p:txBody>
      </p:sp>
      <p:sp>
        <p:nvSpPr>
          <p:cNvPr id="5" name="Footer Placeholder 4">
            <a:extLst>
              <a:ext uri="{FF2B5EF4-FFF2-40B4-BE49-F238E27FC236}">
                <a16:creationId xmlns:a16="http://schemas.microsoft.com/office/drawing/2014/main" id="{07A1ECF6-F1B4-4788-AD78-27A0452A8C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622BD89-7FA0-4B3A-A370-4FE0217A7D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25765B-3B89-45AF-99FE-9FE036B62675}" type="slidenum">
              <a:rPr lang="en-GB" smtClean="0"/>
              <a:t>‹#›</a:t>
            </a:fld>
            <a:endParaRPr lang="en-GB"/>
          </a:p>
        </p:txBody>
      </p:sp>
    </p:spTree>
    <p:extLst>
      <p:ext uri="{BB962C8B-B14F-4D97-AF65-F5344CB8AC3E}">
        <p14:creationId xmlns:p14="http://schemas.microsoft.com/office/powerpoint/2010/main" val="3363188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mailto:youth@ssvpscotland.com"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cid:image001.jpg@01D6334B.21829CA0"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A7B63-F3AB-42F1-BB41-2B7F326BE951}"/>
              </a:ext>
            </a:extLst>
          </p:cNvPr>
          <p:cNvSpPr>
            <a:spLocks noGrp="1"/>
          </p:cNvSpPr>
          <p:nvPr>
            <p:ph type="ctrTitle"/>
          </p:nvPr>
        </p:nvSpPr>
        <p:spPr/>
        <p:txBody>
          <a:bodyPr/>
          <a:lstStyle/>
          <a:p>
            <a:r>
              <a:rPr lang="en-US" dirty="0"/>
              <a:t>The Life of St Louise de Marillac</a:t>
            </a:r>
            <a:endParaRPr lang="en-GB" dirty="0"/>
          </a:p>
        </p:txBody>
      </p:sp>
      <p:sp>
        <p:nvSpPr>
          <p:cNvPr id="3" name="Subtitle 2">
            <a:extLst>
              <a:ext uri="{FF2B5EF4-FFF2-40B4-BE49-F238E27FC236}">
                <a16:creationId xmlns:a16="http://schemas.microsoft.com/office/drawing/2014/main" id="{A3D238E4-1EAF-4E95-8773-17899DAEDCE9}"/>
              </a:ext>
            </a:extLst>
          </p:cNvPr>
          <p:cNvSpPr>
            <a:spLocks noGrp="1"/>
          </p:cNvSpPr>
          <p:nvPr>
            <p:ph type="subTitle" idx="1"/>
          </p:nvPr>
        </p:nvSpPr>
        <p:spPr/>
        <p:txBody>
          <a:bodyPr/>
          <a:lstStyle/>
          <a:p>
            <a:r>
              <a:rPr lang="en-US" b="1" dirty="0"/>
              <a:t>Senior Vinnies S4-S6</a:t>
            </a:r>
            <a:endParaRPr lang="en-GB" b="1" dirty="0"/>
          </a:p>
        </p:txBody>
      </p:sp>
      <p:pic>
        <p:nvPicPr>
          <p:cNvPr id="5" name="Picture 4" descr="A painting of a person&#10;&#10;Description automatically generated with low confidence">
            <a:extLst>
              <a:ext uri="{FF2B5EF4-FFF2-40B4-BE49-F238E27FC236}">
                <a16:creationId xmlns:a16="http://schemas.microsoft.com/office/drawing/2014/main" id="{DBD07A8C-7D39-47CA-A11B-FF24D8C83A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9225" y="3977200"/>
            <a:ext cx="1733550" cy="1885950"/>
          </a:xfrm>
          <a:prstGeom prst="rect">
            <a:avLst/>
          </a:prstGeom>
        </p:spPr>
      </p:pic>
      <p:pic>
        <p:nvPicPr>
          <p:cNvPr id="6" name="Picture 5" descr="Logo&#10;&#10;Description automatically generated">
            <a:extLst>
              <a:ext uri="{FF2B5EF4-FFF2-40B4-BE49-F238E27FC236}">
                <a16:creationId xmlns:a16="http://schemas.microsoft.com/office/drawing/2014/main" id="{008E2CF9-C20B-466A-A14F-5AAE1CCB0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2287" y="4448139"/>
            <a:ext cx="1985550" cy="1985550"/>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E6ADD121-C791-43DC-B27B-E3D90ED17B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79" y="4148864"/>
            <a:ext cx="2564133" cy="3686842"/>
          </a:xfrm>
          <a:prstGeom prst="rect">
            <a:avLst/>
          </a:prstGeom>
        </p:spPr>
      </p:pic>
    </p:spTree>
    <p:extLst>
      <p:ext uri="{BB962C8B-B14F-4D97-AF65-F5344CB8AC3E}">
        <p14:creationId xmlns:p14="http://schemas.microsoft.com/office/powerpoint/2010/main" val="639257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95550-16CD-47C8-968A-3497493E00D3}"/>
              </a:ext>
            </a:extLst>
          </p:cNvPr>
          <p:cNvSpPr>
            <a:spLocks noGrp="1"/>
          </p:cNvSpPr>
          <p:nvPr>
            <p:ph type="title"/>
          </p:nvPr>
        </p:nvSpPr>
        <p:spPr>
          <a:xfrm>
            <a:off x="838200" y="365125"/>
            <a:ext cx="6181578" cy="1325563"/>
          </a:xfrm>
        </p:spPr>
        <p:txBody>
          <a:bodyPr/>
          <a:lstStyle/>
          <a:p>
            <a:r>
              <a:rPr lang="en-US" b="1" dirty="0"/>
              <a:t>Sainthood and Veneration</a:t>
            </a:r>
            <a:endParaRPr lang="en-GB" b="1" dirty="0"/>
          </a:p>
        </p:txBody>
      </p:sp>
      <p:sp>
        <p:nvSpPr>
          <p:cNvPr id="3" name="TextBox 2">
            <a:extLst>
              <a:ext uri="{FF2B5EF4-FFF2-40B4-BE49-F238E27FC236}">
                <a16:creationId xmlns:a16="http://schemas.microsoft.com/office/drawing/2014/main" id="{F8269680-3BB3-41B6-A9AB-4A1E9A21A453}"/>
              </a:ext>
            </a:extLst>
          </p:cNvPr>
          <p:cNvSpPr txBox="1"/>
          <p:nvPr/>
        </p:nvSpPr>
        <p:spPr>
          <a:xfrm>
            <a:off x="731521" y="1506459"/>
            <a:ext cx="6035040" cy="2585323"/>
          </a:xfrm>
          <a:prstGeom prst="rect">
            <a:avLst/>
          </a:prstGeom>
          <a:noFill/>
        </p:spPr>
        <p:txBody>
          <a:bodyPr wrap="square" rtlCol="0">
            <a:spAutoFit/>
          </a:bodyPr>
          <a:lstStyle/>
          <a:p>
            <a:r>
              <a:rPr lang="en-US" dirty="0"/>
              <a:t>Louise de Marillac was declared a saint by Pope Pius XI on March 11</a:t>
            </a:r>
            <a:r>
              <a:rPr lang="en-US" baseline="30000" dirty="0"/>
              <a:t>th</a:t>
            </a:r>
            <a:r>
              <a:rPr lang="en-US" dirty="0"/>
              <a:t> 1934. </a:t>
            </a:r>
          </a:p>
          <a:p>
            <a:endParaRPr lang="en-US" dirty="0"/>
          </a:p>
          <a:p>
            <a:r>
              <a:rPr lang="en-US" dirty="0"/>
              <a:t>She is honored with a statue in St Peter’s Basilica </a:t>
            </a:r>
            <a:r>
              <a:rPr lang="en-US"/>
              <a:t>in Rome.  </a:t>
            </a:r>
            <a:endParaRPr lang="en-US" dirty="0"/>
          </a:p>
          <a:p>
            <a:endParaRPr lang="en-US" dirty="0"/>
          </a:p>
          <a:p>
            <a:endParaRPr lang="en-US" dirty="0"/>
          </a:p>
          <a:p>
            <a:r>
              <a:rPr lang="en-US" dirty="0"/>
              <a:t>Her incorrupt body lies in a glass casket in the chapel of the Rue de Bac, Paris which is the motherhouse of the Daughters of Charity , the order established by Louise and Vincent.</a:t>
            </a:r>
            <a:endParaRPr lang="en-GB" dirty="0"/>
          </a:p>
        </p:txBody>
      </p:sp>
      <p:pic>
        <p:nvPicPr>
          <p:cNvPr id="5" name="Picture 4" descr="A picture containing building, sculpture, stone&#10;&#10;Description automatically generated">
            <a:extLst>
              <a:ext uri="{FF2B5EF4-FFF2-40B4-BE49-F238E27FC236}">
                <a16:creationId xmlns:a16="http://schemas.microsoft.com/office/drawing/2014/main" id="{4030FB57-1EC1-4E75-B9BA-BA39DDF199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9585" y="1458349"/>
            <a:ext cx="3293892" cy="4940839"/>
          </a:xfrm>
          <a:prstGeom prst="rect">
            <a:avLst/>
          </a:prstGeom>
        </p:spPr>
      </p:pic>
      <p:pic>
        <p:nvPicPr>
          <p:cNvPr id="9" name="Picture 8" descr="A picture containing building, colonnade, arch&#10;&#10;Description automatically generated">
            <a:extLst>
              <a:ext uri="{FF2B5EF4-FFF2-40B4-BE49-F238E27FC236}">
                <a16:creationId xmlns:a16="http://schemas.microsoft.com/office/drawing/2014/main" id="{B19B9A71-45F0-4D43-9790-A855D874E9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7275" y="4375699"/>
            <a:ext cx="2898633" cy="2229718"/>
          </a:xfrm>
          <a:prstGeom prst="rect">
            <a:avLst/>
          </a:prstGeom>
        </p:spPr>
      </p:pic>
    </p:spTree>
    <p:extLst>
      <p:ext uri="{BB962C8B-B14F-4D97-AF65-F5344CB8AC3E}">
        <p14:creationId xmlns:p14="http://schemas.microsoft.com/office/powerpoint/2010/main" val="1609708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A7397-87BE-4BA3-A6CE-4488AE5483E6}"/>
              </a:ext>
            </a:extLst>
          </p:cNvPr>
          <p:cNvSpPr>
            <a:spLocks noGrp="1"/>
          </p:cNvSpPr>
          <p:nvPr>
            <p:ph type="title"/>
          </p:nvPr>
        </p:nvSpPr>
        <p:spPr>
          <a:xfrm>
            <a:off x="838200" y="365125"/>
            <a:ext cx="2749062" cy="1325563"/>
          </a:xfrm>
        </p:spPr>
        <p:txBody>
          <a:bodyPr/>
          <a:lstStyle/>
          <a:p>
            <a:r>
              <a:rPr lang="en-US" b="1" dirty="0"/>
              <a:t>Reflection</a:t>
            </a:r>
            <a:endParaRPr lang="en-GB" b="1" dirty="0"/>
          </a:p>
        </p:txBody>
      </p:sp>
      <p:sp>
        <p:nvSpPr>
          <p:cNvPr id="3" name="TextBox 2">
            <a:extLst>
              <a:ext uri="{FF2B5EF4-FFF2-40B4-BE49-F238E27FC236}">
                <a16:creationId xmlns:a16="http://schemas.microsoft.com/office/drawing/2014/main" id="{BA5268FF-DD72-45BD-A662-4E1CFCF01AD1}"/>
              </a:ext>
            </a:extLst>
          </p:cNvPr>
          <p:cNvSpPr txBox="1"/>
          <p:nvPr/>
        </p:nvSpPr>
        <p:spPr>
          <a:xfrm>
            <a:off x="309489" y="1995048"/>
            <a:ext cx="11044311"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What qualities do you think Louise had? </a:t>
            </a:r>
          </a:p>
          <a:p>
            <a:endParaRPr lang="en-US" sz="2800" dirty="0"/>
          </a:p>
          <a:p>
            <a:pPr marL="285750" indent="-285750">
              <a:buFont typeface="Arial" panose="020B0604020202020204" pitchFamily="34" charset="0"/>
              <a:buChar char="•"/>
            </a:pPr>
            <a:r>
              <a:rPr lang="en-US" sz="2800" dirty="0"/>
              <a:t>How did she cope when her plans were ruined?</a:t>
            </a:r>
          </a:p>
          <a:p>
            <a:endParaRPr lang="en-US" sz="2800" dirty="0"/>
          </a:p>
          <a:p>
            <a:pPr marL="285750" indent="-285750">
              <a:buFont typeface="Arial" panose="020B0604020202020204" pitchFamily="34" charset="0"/>
              <a:buChar char="•"/>
            </a:pPr>
            <a:r>
              <a:rPr lang="en-US" sz="2800" dirty="0"/>
              <a:t>How do you think Louise felt when she had the spiritual experience at Pentecost?</a:t>
            </a:r>
          </a:p>
          <a:p>
            <a:endParaRPr lang="en-US" sz="2800" dirty="0"/>
          </a:p>
          <a:p>
            <a:pPr marL="285750" indent="-285750">
              <a:buFont typeface="Arial" panose="020B0604020202020204" pitchFamily="34" charset="0"/>
              <a:buChar char="•"/>
            </a:pPr>
            <a:r>
              <a:rPr lang="en-US" sz="2800" dirty="0"/>
              <a:t>How can we take her example into our lives today?</a:t>
            </a:r>
            <a:endParaRPr lang="en-GB" sz="2800" dirty="0"/>
          </a:p>
        </p:txBody>
      </p:sp>
      <p:pic>
        <p:nvPicPr>
          <p:cNvPr id="5" name="Picture 4" descr="A person with her hand on her face&#10;&#10;Description automatically generated with low confidence">
            <a:extLst>
              <a:ext uri="{FF2B5EF4-FFF2-40B4-BE49-F238E27FC236}">
                <a16:creationId xmlns:a16="http://schemas.microsoft.com/office/drawing/2014/main" id="{056F87C2-4186-44AC-932F-EF64272969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4728" y="552819"/>
            <a:ext cx="3409072" cy="2275737"/>
          </a:xfrm>
          <a:prstGeom prst="rect">
            <a:avLst/>
          </a:prstGeom>
        </p:spPr>
      </p:pic>
    </p:spTree>
    <p:extLst>
      <p:ext uri="{BB962C8B-B14F-4D97-AF65-F5344CB8AC3E}">
        <p14:creationId xmlns:p14="http://schemas.microsoft.com/office/powerpoint/2010/main" val="3504480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46484F-96F0-4D16-AA91-4F8CE531583B}"/>
              </a:ext>
            </a:extLst>
          </p:cNvPr>
          <p:cNvSpPr txBox="1"/>
          <p:nvPr/>
        </p:nvSpPr>
        <p:spPr>
          <a:xfrm>
            <a:off x="2173356" y="900332"/>
            <a:ext cx="8362121" cy="6186309"/>
          </a:xfrm>
          <a:prstGeom prst="rect">
            <a:avLst/>
          </a:prstGeom>
          <a:noFill/>
        </p:spPr>
        <p:txBody>
          <a:bodyPr wrap="square" rtlCol="0">
            <a:spAutoFit/>
          </a:bodyPr>
          <a:lstStyle/>
          <a:p>
            <a:r>
              <a:rPr lang="en-US" b="1" dirty="0"/>
              <a:t>                                                </a:t>
            </a:r>
          </a:p>
          <a:p>
            <a:r>
              <a:rPr lang="en-US" b="1" dirty="0"/>
              <a:t>                                                LEARNING INTENTION</a:t>
            </a:r>
          </a:p>
          <a:p>
            <a:endParaRPr lang="en-US" dirty="0"/>
          </a:p>
          <a:p>
            <a:r>
              <a:rPr lang="en-US" dirty="0"/>
              <a:t>To learn about the life of St Louise de Marillac, the difficulties she faced and how she helped St Vincent de Paul in his mission of charity.</a:t>
            </a:r>
          </a:p>
          <a:p>
            <a:endParaRPr lang="en-US" dirty="0"/>
          </a:p>
          <a:p>
            <a:endParaRPr lang="en-US" dirty="0"/>
          </a:p>
          <a:p>
            <a:endParaRPr lang="en-US" dirty="0"/>
          </a:p>
          <a:p>
            <a:r>
              <a:rPr lang="en-US" b="1" dirty="0"/>
              <a:t>                                                      Benchmarks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graphicFrame>
        <p:nvGraphicFramePr>
          <p:cNvPr id="5" name="Table 4">
            <a:extLst>
              <a:ext uri="{FF2B5EF4-FFF2-40B4-BE49-F238E27FC236}">
                <a16:creationId xmlns:a16="http://schemas.microsoft.com/office/drawing/2014/main" id="{74ADEBB3-C75A-4D3E-996C-CDEC7581BA92}"/>
              </a:ext>
            </a:extLst>
          </p:cNvPr>
          <p:cNvGraphicFramePr>
            <a:graphicFrameLocks noGrp="1"/>
          </p:cNvGraphicFramePr>
          <p:nvPr>
            <p:extLst>
              <p:ext uri="{D42A27DB-BD31-4B8C-83A1-F6EECF244321}">
                <p14:modId xmlns:p14="http://schemas.microsoft.com/office/powerpoint/2010/main" val="3147792459"/>
              </p:ext>
            </p:extLst>
          </p:nvPr>
        </p:nvGraphicFramePr>
        <p:xfrm>
          <a:off x="3052872" y="3697214"/>
          <a:ext cx="5847715" cy="1462913"/>
        </p:xfrm>
        <a:graphic>
          <a:graphicData uri="http://schemas.openxmlformats.org/drawingml/2006/table">
            <a:tbl>
              <a:tblPr firstRow="1" firstCol="1" bandRow="1">
                <a:tableStyleId>{5C22544A-7EE6-4342-B048-85BDC9FD1C3A}</a:tableStyleId>
              </a:tblPr>
              <a:tblGrid>
                <a:gridCol w="1167891">
                  <a:extLst>
                    <a:ext uri="{9D8B030D-6E8A-4147-A177-3AD203B41FA5}">
                      <a16:colId xmlns:a16="http://schemas.microsoft.com/office/drawing/2014/main" val="3468515756"/>
                    </a:ext>
                  </a:extLst>
                </a:gridCol>
                <a:gridCol w="3602797">
                  <a:extLst>
                    <a:ext uri="{9D8B030D-6E8A-4147-A177-3AD203B41FA5}">
                      <a16:colId xmlns:a16="http://schemas.microsoft.com/office/drawing/2014/main" val="4150935972"/>
                    </a:ext>
                  </a:extLst>
                </a:gridCol>
                <a:gridCol w="1077027">
                  <a:extLst>
                    <a:ext uri="{9D8B030D-6E8A-4147-A177-3AD203B41FA5}">
                      <a16:colId xmlns:a16="http://schemas.microsoft.com/office/drawing/2014/main" val="3071430445"/>
                    </a:ext>
                  </a:extLst>
                </a:gridCol>
              </a:tblGrid>
              <a:tr h="376378">
                <a:tc>
                  <a:txBody>
                    <a:bodyPr/>
                    <a:lstStyle/>
                    <a:p>
                      <a:pPr>
                        <a:lnSpc>
                          <a:spcPct val="107000"/>
                        </a:lnSpc>
                        <a:spcAft>
                          <a:spcPts val="800"/>
                        </a:spcAft>
                      </a:pPr>
                      <a:r>
                        <a:rPr lang="en-US" sz="1200" dirty="0">
                          <a:solidFill>
                            <a:schemeClr val="tx1"/>
                          </a:solidFill>
                          <a:effectLst/>
                        </a:rPr>
                        <a:t>Reign of God</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chemeClr val="tx1"/>
                          </a:solidFill>
                          <a:effectLst/>
                        </a:rPr>
                        <a:t>I have experienced what it means to be wise and compassionate. I can describe how these experiences have affected my understanding of my value as </a:t>
                      </a:r>
                      <a:br>
                        <a:rPr lang="en-GB" sz="1200" dirty="0">
                          <a:solidFill>
                            <a:schemeClr val="tx1"/>
                          </a:solidFill>
                          <a:effectLst/>
                        </a:rPr>
                      </a:br>
                      <a:r>
                        <a:rPr lang="en-GB" sz="1200" dirty="0">
                          <a:solidFill>
                            <a:schemeClr val="tx1"/>
                          </a:solidFill>
                          <a:effectLst/>
                        </a:rPr>
                        <a:t>a person, my awareness of the needs of others </a:t>
                      </a:r>
                      <a:br>
                        <a:rPr lang="en-GB" sz="1200" dirty="0">
                          <a:solidFill>
                            <a:schemeClr val="tx1"/>
                          </a:solidFill>
                          <a:effectLst/>
                        </a:rPr>
                      </a:br>
                      <a:r>
                        <a:rPr lang="en-GB" sz="1200" dirty="0">
                          <a:solidFill>
                            <a:schemeClr val="tx1"/>
                          </a:solidFill>
                          <a:effectLst/>
                        </a:rPr>
                        <a:t>and my willingness to contribute to the service </a:t>
                      </a:r>
                      <a:br>
                        <a:rPr lang="en-GB" sz="1200" dirty="0">
                          <a:solidFill>
                            <a:schemeClr val="tx1"/>
                          </a:solidFill>
                          <a:effectLst/>
                        </a:rPr>
                      </a:br>
                      <a:r>
                        <a:rPr lang="en-GB" sz="1200" dirty="0">
                          <a:solidFill>
                            <a:schemeClr val="tx1"/>
                          </a:solidFill>
                          <a:effectLst/>
                        </a:rPr>
                        <a:t>of the common good.</a:t>
                      </a:r>
                      <a:endParaRPr lang="en-GB" sz="1100" dirty="0">
                        <a:solidFill>
                          <a:schemeClr val="tx1"/>
                        </a:solidFill>
                        <a:effectLst/>
                      </a:endParaRPr>
                    </a:p>
                    <a:p>
                      <a:pPr>
                        <a:lnSpc>
                          <a:spcPct val="107000"/>
                        </a:lnSpc>
                        <a:spcAft>
                          <a:spcPts val="800"/>
                        </a:spcAft>
                      </a:pPr>
                      <a:r>
                        <a:rPr lang="en-US" sz="1200" dirty="0">
                          <a:solidFill>
                            <a:schemeClr val="tx1"/>
                          </a:solidFill>
                          <a:effectLst/>
                        </a:rPr>
                        <a:t> </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chemeClr val="tx1"/>
                          </a:solidFill>
                          <a:effectLst/>
                        </a:rPr>
                        <a:t>RERC 4-21a</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9836016"/>
                  </a:ext>
                </a:extLst>
              </a:tr>
            </a:tbl>
          </a:graphicData>
        </a:graphic>
      </p:graphicFrame>
      <p:graphicFrame>
        <p:nvGraphicFramePr>
          <p:cNvPr id="6" name="Table 5">
            <a:extLst>
              <a:ext uri="{FF2B5EF4-FFF2-40B4-BE49-F238E27FC236}">
                <a16:creationId xmlns:a16="http://schemas.microsoft.com/office/drawing/2014/main" id="{4DBE4F50-B108-4312-80F5-23AFB1A5462A}"/>
              </a:ext>
            </a:extLst>
          </p:cNvPr>
          <p:cNvGraphicFramePr>
            <a:graphicFrameLocks noGrp="1"/>
          </p:cNvGraphicFramePr>
          <p:nvPr>
            <p:extLst>
              <p:ext uri="{D42A27DB-BD31-4B8C-83A1-F6EECF244321}">
                <p14:modId xmlns:p14="http://schemas.microsoft.com/office/powerpoint/2010/main" val="923411849"/>
              </p:ext>
            </p:extLst>
          </p:nvPr>
        </p:nvGraphicFramePr>
        <p:xfrm>
          <a:off x="3052871" y="5160127"/>
          <a:ext cx="5847715" cy="1071499"/>
        </p:xfrm>
        <a:graphic>
          <a:graphicData uri="http://schemas.openxmlformats.org/drawingml/2006/table">
            <a:tbl>
              <a:tblPr firstRow="1" firstCol="1" bandRow="1">
                <a:tableStyleId>{5C22544A-7EE6-4342-B048-85BDC9FD1C3A}</a:tableStyleId>
              </a:tblPr>
              <a:tblGrid>
                <a:gridCol w="1167891">
                  <a:extLst>
                    <a:ext uri="{9D8B030D-6E8A-4147-A177-3AD203B41FA5}">
                      <a16:colId xmlns:a16="http://schemas.microsoft.com/office/drawing/2014/main" val="4116248447"/>
                    </a:ext>
                  </a:extLst>
                </a:gridCol>
                <a:gridCol w="3602797">
                  <a:extLst>
                    <a:ext uri="{9D8B030D-6E8A-4147-A177-3AD203B41FA5}">
                      <a16:colId xmlns:a16="http://schemas.microsoft.com/office/drawing/2014/main" val="1623991803"/>
                    </a:ext>
                  </a:extLst>
                </a:gridCol>
                <a:gridCol w="1077027">
                  <a:extLst>
                    <a:ext uri="{9D8B030D-6E8A-4147-A177-3AD203B41FA5}">
                      <a16:colId xmlns:a16="http://schemas.microsoft.com/office/drawing/2014/main" val="2022715803"/>
                    </a:ext>
                  </a:extLst>
                </a:gridCol>
              </a:tblGrid>
              <a:tr h="0">
                <a:tc>
                  <a:txBody>
                    <a:bodyPr/>
                    <a:lstStyle/>
                    <a:p>
                      <a:pPr>
                        <a:lnSpc>
                          <a:spcPct val="107000"/>
                        </a:lnSpc>
                        <a:spcAft>
                          <a:spcPts val="800"/>
                        </a:spcAft>
                      </a:pPr>
                      <a:r>
                        <a:rPr lang="en-US" sz="1200" dirty="0">
                          <a:solidFill>
                            <a:schemeClr val="tx1"/>
                          </a:solidFill>
                          <a:effectLst/>
                        </a:rPr>
                        <a:t>Reign of God</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chemeClr val="tx1"/>
                          </a:solidFill>
                          <a:effectLst/>
                        </a:rPr>
                        <a:t>I have experienced opportunities to engage with issues of social injustice. I can describe how Church teaching in this area has affected my response and the responses of others to these issues.</a:t>
                      </a:r>
                      <a:endParaRPr lang="en-GB" sz="1100" dirty="0">
                        <a:solidFill>
                          <a:schemeClr val="tx1"/>
                        </a:solidFill>
                        <a:effectLst/>
                      </a:endParaRPr>
                    </a:p>
                    <a:p>
                      <a:pPr>
                        <a:lnSpc>
                          <a:spcPct val="107000"/>
                        </a:lnSpc>
                        <a:spcAft>
                          <a:spcPts val="800"/>
                        </a:spcAft>
                      </a:pPr>
                      <a:r>
                        <a:rPr lang="en-US"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chemeClr val="tx1"/>
                          </a:solidFill>
                          <a:effectLst/>
                        </a:rPr>
                        <a:t>RERC 4-24a</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7963780"/>
                  </a:ext>
                </a:extLst>
              </a:tr>
            </a:tbl>
          </a:graphicData>
        </a:graphic>
      </p:graphicFrame>
    </p:spTree>
    <p:extLst>
      <p:ext uri="{BB962C8B-B14F-4D97-AF65-F5344CB8AC3E}">
        <p14:creationId xmlns:p14="http://schemas.microsoft.com/office/powerpoint/2010/main" val="4197916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5C2533-83F8-4E39-8568-103CA2112745}"/>
              </a:ext>
            </a:extLst>
          </p:cNvPr>
          <p:cNvSpPr txBox="1"/>
          <p:nvPr/>
        </p:nvSpPr>
        <p:spPr>
          <a:xfrm>
            <a:off x="3605945" y="1377467"/>
            <a:ext cx="4870938" cy="1938992"/>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Produced by Pauline Bonnar</a:t>
            </a:r>
          </a:p>
          <a:p>
            <a:r>
              <a:rPr lang="en-US" sz="2400" dirty="0">
                <a:latin typeface="Arial" panose="020B0604020202020204" pitchFamily="34" charset="0"/>
                <a:cs typeface="Arial" panose="020B0604020202020204" pitchFamily="34" charset="0"/>
              </a:rPr>
              <a:t>SSVP Youth Co-ordinator</a:t>
            </a:r>
          </a:p>
          <a:p>
            <a:r>
              <a:rPr lang="en-US" sz="2400" dirty="0">
                <a:latin typeface="Arial" panose="020B0604020202020204" pitchFamily="34" charset="0"/>
                <a:cs typeface="Arial" panose="020B0604020202020204" pitchFamily="34" charset="0"/>
              </a:rPr>
              <a:t>Email: </a:t>
            </a:r>
            <a:r>
              <a:rPr lang="en-US" sz="2400" dirty="0">
                <a:latin typeface="Arial" panose="020B0604020202020204" pitchFamily="34" charset="0"/>
                <a:cs typeface="Arial" panose="020B0604020202020204" pitchFamily="34" charset="0"/>
                <a:hlinkClick r:id="rId2"/>
              </a:rPr>
              <a:t>youth@ssvpscotland.com</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Facebook: youthssvpscotland</a:t>
            </a:r>
          </a:p>
          <a:p>
            <a:r>
              <a:rPr lang="en-US" sz="2400" dirty="0">
                <a:latin typeface="Arial" panose="020B0604020202020204" pitchFamily="34" charset="0"/>
                <a:cs typeface="Arial" panose="020B0604020202020204" pitchFamily="34" charset="0"/>
              </a:rPr>
              <a:t>Twitter: @youthSSVP</a:t>
            </a:r>
            <a:endParaRPr lang="en-GB" sz="24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15FF709-3BBB-4556-A8B1-707D13FDCA12}"/>
              </a:ext>
            </a:extLst>
          </p:cNvPr>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94992" y="5035826"/>
            <a:ext cx="5708660" cy="1365047"/>
          </a:xfrm>
          <a:prstGeom prst="rect">
            <a:avLst/>
          </a:prstGeom>
          <a:noFill/>
          <a:ln>
            <a:noFill/>
          </a:ln>
        </p:spPr>
      </p:pic>
      <p:pic>
        <p:nvPicPr>
          <p:cNvPr id="4" name="Picture 3" descr="A picture containing logo&#10;&#10;Description automatically generated">
            <a:extLst>
              <a:ext uri="{FF2B5EF4-FFF2-40B4-BE49-F238E27FC236}">
                <a16:creationId xmlns:a16="http://schemas.microsoft.com/office/drawing/2014/main" id="{9751A845-0AB0-4E20-AA57-9B5B04377B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80" y="4378532"/>
            <a:ext cx="2404402" cy="3457173"/>
          </a:xfrm>
          <a:prstGeom prst="rect">
            <a:avLst/>
          </a:prstGeom>
        </p:spPr>
      </p:pic>
      <p:pic>
        <p:nvPicPr>
          <p:cNvPr id="6" name="Picture 5" descr="Logo&#10;&#10;Description automatically generated">
            <a:extLst>
              <a:ext uri="{FF2B5EF4-FFF2-40B4-BE49-F238E27FC236}">
                <a16:creationId xmlns:a16="http://schemas.microsoft.com/office/drawing/2014/main" id="{8667BE46-C3C0-44BB-877E-8E62C43CE1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1940" y="4616718"/>
            <a:ext cx="1985550" cy="1985550"/>
          </a:xfrm>
          <a:prstGeom prst="rect">
            <a:avLst/>
          </a:prstGeom>
        </p:spPr>
      </p:pic>
    </p:spTree>
    <p:extLst>
      <p:ext uri="{BB962C8B-B14F-4D97-AF65-F5344CB8AC3E}">
        <p14:creationId xmlns:p14="http://schemas.microsoft.com/office/powerpoint/2010/main" val="2702506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3FFB76-DB19-46B1-8FD4-66C3D7224D93}"/>
              </a:ext>
            </a:extLst>
          </p:cNvPr>
          <p:cNvSpPr>
            <a:spLocks noGrp="1"/>
          </p:cNvSpPr>
          <p:nvPr>
            <p:ph type="title"/>
          </p:nvPr>
        </p:nvSpPr>
        <p:spPr>
          <a:xfrm>
            <a:off x="930448" y="187052"/>
            <a:ext cx="3508717" cy="1238592"/>
          </a:xfrm>
        </p:spPr>
        <p:txBody>
          <a:bodyPr/>
          <a:lstStyle/>
          <a:p>
            <a:r>
              <a:rPr lang="en-US" b="1" dirty="0"/>
              <a:t>Early life </a:t>
            </a:r>
            <a:endParaRPr lang="en-GB" b="1" dirty="0"/>
          </a:p>
        </p:txBody>
      </p:sp>
      <p:sp>
        <p:nvSpPr>
          <p:cNvPr id="5" name="TextBox 4">
            <a:extLst>
              <a:ext uri="{FF2B5EF4-FFF2-40B4-BE49-F238E27FC236}">
                <a16:creationId xmlns:a16="http://schemas.microsoft.com/office/drawing/2014/main" id="{A9E0EB22-A734-4732-B07A-3001C50B3E3A}"/>
              </a:ext>
            </a:extLst>
          </p:cNvPr>
          <p:cNvSpPr txBox="1"/>
          <p:nvPr/>
        </p:nvSpPr>
        <p:spPr>
          <a:xfrm>
            <a:off x="704850" y="1425644"/>
            <a:ext cx="3959915" cy="4801314"/>
          </a:xfrm>
          <a:prstGeom prst="rect">
            <a:avLst/>
          </a:prstGeom>
          <a:noFill/>
        </p:spPr>
        <p:txBody>
          <a:bodyPr wrap="square" rtlCol="0">
            <a:spAutoFit/>
          </a:bodyPr>
          <a:lstStyle/>
          <a:p>
            <a:r>
              <a:rPr lang="en-US" dirty="0"/>
              <a:t>Little Louise de Marillac did not have the best start in life. She was born as the illegitimate child of a wealthy </a:t>
            </a:r>
            <a:r>
              <a:rPr lang="en-US" dirty="0" err="1"/>
              <a:t>french</a:t>
            </a:r>
            <a:r>
              <a:rPr lang="en-US" dirty="0"/>
              <a:t> aristocrat and his mistress. </a:t>
            </a:r>
          </a:p>
          <a:p>
            <a:endParaRPr lang="en-US" dirty="0"/>
          </a:p>
          <a:p>
            <a:r>
              <a:rPr lang="en-US" dirty="0"/>
              <a:t>Her mother’s name was never known and omitted from her birth certificate. Her father assumed care of her, though never acknowledged her as his heir. </a:t>
            </a:r>
          </a:p>
          <a:p>
            <a:endParaRPr lang="en-GB" dirty="0"/>
          </a:p>
          <a:p>
            <a:r>
              <a:rPr lang="en-GB" dirty="0"/>
              <a:t>When Louise was 4, she was sent to boarding school with the Dominican order at Poissy.  </a:t>
            </a:r>
          </a:p>
          <a:p>
            <a:endParaRPr lang="en-GB" dirty="0"/>
          </a:p>
          <a:p>
            <a:r>
              <a:rPr lang="en-GB" dirty="0"/>
              <a:t>Her father remarried and her new stepmother openly rejected Louise as part of the family. </a:t>
            </a:r>
          </a:p>
        </p:txBody>
      </p:sp>
      <p:pic>
        <p:nvPicPr>
          <p:cNvPr id="3" name="Picture 2" descr="A picture containing building, sky, road, outdoor&#10;&#10;Description automatically generated">
            <a:extLst>
              <a:ext uri="{FF2B5EF4-FFF2-40B4-BE49-F238E27FC236}">
                <a16:creationId xmlns:a16="http://schemas.microsoft.com/office/drawing/2014/main" id="{1FF1E0BE-2637-4058-89D9-F8E9468C35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9791" y="717452"/>
            <a:ext cx="6461760" cy="4846320"/>
          </a:xfrm>
          <a:prstGeom prst="rect">
            <a:avLst/>
          </a:prstGeom>
        </p:spPr>
      </p:pic>
      <p:sp>
        <p:nvSpPr>
          <p:cNvPr id="6" name="TextBox 5">
            <a:extLst>
              <a:ext uri="{FF2B5EF4-FFF2-40B4-BE49-F238E27FC236}">
                <a16:creationId xmlns:a16="http://schemas.microsoft.com/office/drawing/2014/main" id="{E60BAADF-5EAF-401F-AF31-1BDB49A23C4A}"/>
              </a:ext>
            </a:extLst>
          </p:cNvPr>
          <p:cNvSpPr txBox="1"/>
          <p:nvPr/>
        </p:nvSpPr>
        <p:spPr>
          <a:xfrm>
            <a:off x="5974080" y="5645007"/>
            <a:ext cx="6217920" cy="369332"/>
          </a:xfrm>
          <a:prstGeom prst="rect">
            <a:avLst/>
          </a:prstGeom>
          <a:noFill/>
        </p:spPr>
        <p:txBody>
          <a:bodyPr wrap="square" rtlCol="0">
            <a:spAutoFit/>
          </a:bodyPr>
          <a:lstStyle/>
          <a:p>
            <a:r>
              <a:rPr lang="en-US" dirty="0"/>
              <a:t>Wealthy townhouse in Le </a:t>
            </a:r>
            <a:r>
              <a:rPr lang="en-US" dirty="0" err="1"/>
              <a:t>Meux</a:t>
            </a:r>
            <a:r>
              <a:rPr lang="en-US" dirty="0"/>
              <a:t>, where Louise was born. </a:t>
            </a:r>
            <a:endParaRPr lang="en-GB" dirty="0"/>
          </a:p>
        </p:txBody>
      </p:sp>
    </p:spTree>
    <p:extLst>
      <p:ext uri="{BB962C8B-B14F-4D97-AF65-F5344CB8AC3E}">
        <p14:creationId xmlns:p14="http://schemas.microsoft.com/office/powerpoint/2010/main" val="2334151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3B1A5-C028-44C0-B94F-F8892A25B70A}"/>
              </a:ext>
            </a:extLst>
          </p:cNvPr>
          <p:cNvSpPr>
            <a:spLocks noGrp="1"/>
          </p:cNvSpPr>
          <p:nvPr>
            <p:ph type="title"/>
          </p:nvPr>
        </p:nvSpPr>
        <p:spPr>
          <a:xfrm>
            <a:off x="583443" y="138451"/>
            <a:ext cx="5512557" cy="1325563"/>
          </a:xfrm>
        </p:spPr>
        <p:txBody>
          <a:bodyPr/>
          <a:lstStyle/>
          <a:p>
            <a:r>
              <a:rPr lang="en-US" b="1" dirty="0"/>
              <a:t>Changes to be endured</a:t>
            </a:r>
            <a:endParaRPr lang="en-GB" b="1" dirty="0"/>
          </a:p>
        </p:txBody>
      </p:sp>
      <p:sp>
        <p:nvSpPr>
          <p:cNvPr id="4" name="TextBox 3">
            <a:extLst>
              <a:ext uri="{FF2B5EF4-FFF2-40B4-BE49-F238E27FC236}">
                <a16:creationId xmlns:a16="http://schemas.microsoft.com/office/drawing/2014/main" id="{1B95AA9A-B728-41C2-A80F-8D6C1D13568A}"/>
              </a:ext>
            </a:extLst>
          </p:cNvPr>
          <p:cNvSpPr txBox="1"/>
          <p:nvPr/>
        </p:nvSpPr>
        <p:spPr>
          <a:xfrm>
            <a:off x="583443" y="1364237"/>
            <a:ext cx="4449061" cy="4801314"/>
          </a:xfrm>
          <a:prstGeom prst="rect">
            <a:avLst/>
          </a:prstGeom>
          <a:noFill/>
        </p:spPr>
        <p:txBody>
          <a:bodyPr wrap="square" rtlCol="0">
            <a:spAutoFit/>
          </a:bodyPr>
          <a:lstStyle/>
          <a:p>
            <a:r>
              <a:rPr lang="en-US" dirty="0"/>
              <a:t>She loved art and literature and was a keen learner. She grew to admire the sisters at Poissy and wanted to join them when she was old enough. </a:t>
            </a:r>
          </a:p>
          <a:p>
            <a:endParaRPr lang="en-US" dirty="0"/>
          </a:p>
          <a:p>
            <a:r>
              <a:rPr lang="en-US" dirty="0"/>
              <a:t>However, her father unexpectedly died when Louise was 12 and her stepmother refused to pay for any further education.</a:t>
            </a:r>
          </a:p>
          <a:p>
            <a:endParaRPr lang="en-US" dirty="0"/>
          </a:p>
          <a:p>
            <a:r>
              <a:rPr lang="en-US" dirty="0"/>
              <a:t>Instead , Louise found herself living with a village woman who taught her cooking, sewing and general housemaid preparation skills. Much later in life, these lessons would be among the most useful she had ever learnt. </a:t>
            </a:r>
          </a:p>
          <a:p>
            <a:endParaRPr lang="en-US" dirty="0"/>
          </a:p>
          <a:p>
            <a:endParaRPr lang="en-GB" dirty="0"/>
          </a:p>
        </p:txBody>
      </p:sp>
      <p:pic>
        <p:nvPicPr>
          <p:cNvPr id="5" name="Picture 4" descr="A picture containing building, stone, outdoor, brick&#10;&#10;Description automatically generated">
            <a:extLst>
              <a:ext uri="{FF2B5EF4-FFF2-40B4-BE49-F238E27FC236}">
                <a16:creationId xmlns:a16="http://schemas.microsoft.com/office/drawing/2014/main" id="{BA157CC5-EAD5-4846-BF0F-28F23A74FB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201" y="1497841"/>
            <a:ext cx="5793477" cy="3862318"/>
          </a:xfrm>
          <a:prstGeom prst="rect">
            <a:avLst/>
          </a:prstGeom>
        </p:spPr>
      </p:pic>
      <p:sp>
        <p:nvSpPr>
          <p:cNvPr id="6" name="TextBox 5">
            <a:extLst>
              <a:ext uri="{FF2B5EF4-FFF2-40B4-BE49-F238E27FC236}">
                <a16:creationId xmlns:a16="http://schemas.microsoft.com/office/drawing/2014/main" id="{272DF30A-967F-4ACE-BFEC-7255FA69F55D}"/>
              </a:ext>
            </a:extLst>
          </p:cNvPr>
          <p:cNvSpPr txBox="1"/>
          <p:nvPr/>
        </p:nvSpPr>
        <p:spPr>
          <a:xfrm>
            <a:off x="5950226" y="5764696"/>
            <a:ext cx="5287617" cy="646331"/>
          </a:xfrm>
          <a:prstGeom prst="rect">
            <a:avLst/>
          </a:prstGeom>
          <a:noFill/>
        </p:spPr>
        <p:txBody>
          <a:bodyPr wrap="square" rtlCol="0">
            <a:spAutoFit/>
          </a:bodyPr>
          <a:lstStyle/>
          <a:p>
            <a:r>
              <a:rPr lang="en-US" i="1" dirty="0"/>
              <a:t>Dominican Priory at Poissy where Louise was sent to boarding school</a:t>
            </a:r>
            <a:endParaRPr lang="en-GB" i="1" dirty="0"/>
          </a:p>
        </p:txBody>
      </p:sp>
    </p:spTree>
    <p:extLst>
      <p:ext uri="{BB962C8B-B14F-4D97-AF65-F5344CB8AC3E}">
        <p14:creationId xmlns:p14="http://schemas.microsoft.com/office/powerpoint/2010/main" val="4003887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C1E0B-FCB4-42F4-948C-1C8F5C8E84F5}"/>
              </a:ext>
            </a:extLst>
          </p:cNvPr>
          <p:cNvSpPr>
            <a:spLocks noGrp="1"/>
          </p:cNvSpPr>
          <p:nvPr>
            <p:ph type="title"/>
          </p:nvPr>
        </p:nvSpPr>
        <p:spPr/>
        <p:txBody>
          <a:bodyPr/>
          <a:lstStyle/>
          <a:p>
            <a:r>
              <a:rPr lang="en-US" b="1" dirty="0"/>
              <a:t>Vocation Calling</a:t>
            </a:r>
            <a:endParaRPr lang="en-GB" b="1" dirty="0"/>
          </a:p>
        </p:txBody>
      </p:sp>
      <p:sp>
        <p:nvSpPr>
          <p:cNvPr id="3" name="TextBox 2">
            <a:extLst>
              <a:ext uri="{FF2B5EF4-FFF2-40B4-BE49-F238E27FC236}">
                <a16:creationId xmlns:a16="http://schemas.microsoft.com/office/drawing/2014/main" id="{2B354B81-9197-46B1-A73B-A45400301B70}"/>
              </a:ext>
            </a:extLst>
          </p:cNvPr>
          <p:cNvSpPr txBox="1"/>
          <p:nvPr/>
        </p:nvSpPr>
        <p:spPr>
          <a:xfrm>
            <a:off x="436098" y="1690688"/>
            <a:ext cx="3897363" cy="4524315"/>
          </a:xfrm>
          <a:prstGeom prst="rect">
            <a:avLst/>
          </a:prstGeom>
          <a:noFill/>
        </p:spPr>
        <p:txBody>
          <a:bodyPr wrap="square" rtlCol="0">
            <a:spAutoFit/>
          </a:bodyPr>
          <a:lstStyle/>
          <a:p>
            <a:r>
              <a:rPr lang="en-US" dirty="0"/>
              <a:t>When she was 15, Louise told her family that she wanted to be a nun. They opposed this as they had ideas of marrying her into the aristocracy of France. </a:t>
            </a:r>
          </a:p>
          <a:p>
            <a:endParaRPr lang="en-US" dirty="0"/>
          </a:p>
          <a:p>
            <a:r>
              <a:rPr lang="en-US" dirty="0"/>
              <a:t>She applied to the Capuchin Convent, but they rejected her application. She needed a dowry, but her father’s family refused to pay. </a:t>
            </a:r>
          </a:p>
          <a:p>
            <a:endParaRPr lang="en-US" dirty="0"/>
          </a:p>
          <a:p>
            <a:r>
              <a:rPr lang="en-US" dirty="0"/>
              <a:t>She found herself with no option but to agree to the arranged marriage they had planned for her and to put her desire to serve God to the back of her mind. </a:t>
            </a:r>
            <a:endParaRPr lang="en-GB" dirty="0"/>
          </a:p>
        </p:txBody>
      </p:sp>
      <p:pic>
        <p:nvPicPr>
          <p:cNvPr id="5" name="Picture 4" descr="A group of women posing for a photo&#10;&#10;Description automatically generated">
            <a:extLst>
              <a:ext uri="{FF2B5EF4-FFF2-40B4-BE49-F238E27FC236}">
                <a16:creationId xmlns:a16="http://schemas.microsoft.com/office/drawing/2014/main" id="{44509A5A-D135-4AEC-B188-39E7C68F54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721058"/>
            <a:ext cx="5356728" cy="3415884"/>
          </a:xfrm>
          <a:prstGeom prst="rect">
            <a:avLst/>
          </a:prstGeom>
        </p:spPr>
      </p:pic>
    </p:spTree>
    <p:extLst>
      <p:ext uri="{BB962C8B-B14F-4D97-AF65-F5344CB8AC3E}">
        <p14:creationId xmlns:p14="http://schemas.microsoft.com/office/powerpoint/2010/main" val="14737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8BD4F-3F63-4075-B652-529176981227}"/>
              </a:ext>
            </a:extLst>
          </p:cNvPr>
          <p:cNvSpPr>
            <a:spLocks noGrp="1"/>
          </p:cNvSpPr>
          <p:nvPr>
            <p:ph type="title"/>
          </p:nvPr>
        </p:nvSpPr>
        <p:spPr/>
        <p:txBody>
          <a:bodyPr/>
          <a:lstStyle/>
          <a:p>
            <a:r>
              <a:rPr lang="en-US" b="1" dirty="0"/>
              <a:t>Fulfilling her role</a:t>
            </a:r>
            <a:endParaRPr lang="en-GB" b="1" dirty="0"/>
          </a:p>
        </p:txBody>
      </p:sp>
      <p:sp>
        <p:nvSpPr>
          <p:cNvPr id="3" name="TextBox 2">
            <a:extLst>
              <a:ext uri="{FF2B5EF4-FFF2-40B4-BE49-F238E27FC236}">
                <a16:creationId xmlns:a16="http://schemas.microsoft.com/office/drawing/2014/main" id="{73FFEB39-E106-4AB0-9973-220B7E5E642D}"/>
              </a:ext>
            </a:extLst>
          </p:cNvPr>
          <p:cNvSpPr txBox="1"/>
          <p:nvPr/>
        </p:nvSpPr>
        <p:spPr>
          <a:xfrm>
            <a:off x="393896" y="1871003"/>
            <a:ext cx="4986488" cy="4524315"/>
          </a:xfrm>
          <a:prstGeom prst="rect">
            <a:avLst/>
          </a:prstGeom>
          <a:noFill/>
        </p:spPr>
        <p:txBody>
          <a:bodyPr wrap="square" rtlCol="0">
            <a:spAutoFit/>
          </a:bodyPr>
          <a:lstStyle/>
          <a:p>
            <a:r>
              <a:rPr lang="en-US" dirty="0"/>
              <a:t>Louise was married to Antoine le Gras, who was secretary to Queen Marie de Medici of France. He was wealthy, influential and was able to provide Louise with a comfortable life. </a:t>
            </a:r>
          </a:p>
          <a:p>
            <a:endParaRPr lang="en-US" dirty="0"/>
          </a:p>
          <a:p>
            <a:r>
              <a:rPr lang="en-US" dirty="0"/>
              <a:t>He was also a good man and Louise grew to be very fond of him. </a:t>
            </a:r>
          </a:p>
          <a:p>
            <a:endParaRPr lang="en-US" dirty="0"/>
          </a:p>
          <a:p>
            <a:r>
              <a:rPr lang="en-US" dirty="0"/>
              <a:t>They had one son, Michel. Michel was a difficult child and Louise spent many hours trying to teach him.</a:t>
            </a:r>
          </a:p>
          <a:p>
            <a:endParaRPr lang="en-US" dirty="0"/>
          </a:p>
          <a:p>
            <a:r>
              <a:rPr lang="en-GB" dirty="0"/>
              <a:t>Yet despite the fact that she was happy, she had a niggling doubt at the back of her mind, telling her that she had missed her true calling in life – to serve God and help others. </a:t>
            </a:r>
            <a:endParaRPr lang="en-US" dirty="0"/>
          </a:p>
        </p:txBody>
      </p:sp>
      <p:pic>
        <p:nvPicPr>
          <p:cNvPr id="5" name="Picture 4" descr="A painting of two people and a child&#10;&#10;Description automatically generated with low confidence">
            <a:extLst>
              <a:ext uri="{FF2B5EF4-FFF2-40B4-BE49-F238E27FC236}">
                <a16:creationId xmlns:a16="http://schemas.microsoft.com/office/drawing/2014/main" id="{658C626D-3866-4E6A-B424-7140ED3BBB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5150" y="1871003"/>
            <a:ext cx="5073880" cy="3800927"/>
          </a:xfrm>
          <a:prstGeom prst="rect">
            <a:avLst/>
          </a:prstGeom>
        </p:spPr>
      </p:pic>
    </p:spTree>
    <p:extLst>
      <p:ext uri="{BB962C8B-B14F-4D97-AF65-F5344CB8AC3E}">
        <p14:creationId xmlns:p14="http://schemas.microsoft.com/office/powerpoint/2010/main" val="1340171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05DD-E768-4D62-AD53-FF059164CA60}"/>
              </a:ext>
            </a:extLst>
          </p:cNvPr>
          <p:cNvSpPr>
            <a:spLocks noGrp="1"/>
          </p:cNvSpPr>
          <p:nvPr>
            <p:ph type="title"/>
          </p:nvPr>
        </p:nvSpPr>
        <p:spPr>
          <a:xfrm>
            <a:off x="486508" y="313836"/>
            <a:ext cx="4648200" cy="1325563"/>
          </a:xfrm>
        </p:spPr>
        <p:txBody>
          <a:bodyPr/>
          <a:lstStyle/>
          <a:p>
            <a:r>
              <a:rPr lang="en-US" b="1" dirty="0"/>
              <a:t>Voice of the Spirit</a:t>
            </a:r>
            <a:endParaRPr lang="en-GB" b="1" dirty="0"/>
          </a:p>
        </p:txBody>
      </p:sp>
      <p:sp>
        <p:nvSpPr>
          <p:cNvPr id="3" name="TextBox 2">
            <a:extLst>
              <a:ext uri="{FF2B5EF4-FFF2-40B4-BE49-F238E27FC236}">
                <a16:creationId xmlns:a16="http://schemas.microsoft.com/office/drawing/2014/main" id="{1AE66839-E452-4DF4-8FE0-7600F40C7089}"/>
              </a:ext>
            </a:extLst>
          </p:cNvPr>
          <p:cNvSpPr txBox="1"/>
          <p:nvPr/>
        </p:nvSpPr>
        <p:spPr>
          <a:xfrm>
            <a:off x="379828" y="1690688"/>
            <a:ext cx="6330461" cy="5078313"/>
          </a:xfrm>
          <a:prstGeom prst="rect">
            <a:avLst/>
          </a:prstGeom>
          <a:noFill/>
        </p:spPr>
        <p:txBody>
          <a:bodyPr wrap="square" rtlCol="0">
            <a:spAutoFit/>
          </a:bodyPr>
          <a:lstStyle/>
          <a:p>
            <a:r>
              <a:rPr lang="en-US" dirty="0"/>
              <a:t>One Pentecost, while at Mass, Louise was praying for guidance about these feelings that she wanted to be a nun. </a:t>
            </a:r>
          </a:p>
          <a:p>
            <a:endParaRPr lang="en-US" dirty="0"/>
          </a:p>
          <a:p>
            <a:r>
              <a:rPr lang="en-US" dirty="0"/>
              <a:t>Suddenly she heard the voice of the Holy Spirit telling her that she was exactly where she needed to be in life. She was also told that one day she would be able to fulfill her dream but for now she must concentrate on being a wife and mother. She was also shown the face of the priest who would guide her to this new life of service. Only years later when she met Vincent de Paul, did she realise that he was the face from her vision.</a:t>
            </a:r>
          </a:p>
          <a:p>
            <a:r>
              <a:rPr lang="en-US" dirty="0"/>
              <a:t>Louise had many experiences during her life of spiritual communication, which demonstrated her closeness to God. </a:t>
            </a:r>
          </a:p>
          <a:p>
            <a:endParaRPr lang="en-US" dirty="0"/>
          </a:p>
          <a:p>
            <a:r>
              <a:rPr lang="en-US" dirty="0"/>
              <a:t>She felt renewed in her spirit and devoted herself wholeheartedly to her family, nursing her husband when he fell ill.</a:t>
            </a:r>
          </a:p>
          <a:p>
            <a:endParaRPr lang="en-US" dirty="0"/>
          </a:p>
          <a:p>
            <a:r>
              <a:rPr lang="en-US" dirty="0"/>
              <a:t>Three years after this experience at Pentecost, Antione Le Gras died, leaving Louise a widow at the age of 34.</a:t>
            </a:r>
            <a:endParaRPr lang="en-GB" dirty="0"/>
          </a:p>
        </p:txBody>
      </p:sp>
      <p:pic>
        <p:nvPicPr>
          <p:cNvPr id="5" name="Picture 4" descr="Logo&#10;&#10;Description automatically generated with medium confidence">
            <a:extLst>
              <a:ext uri="{FF2B5EF4-FFF2-40B4-BE49-F238E27FC236}">
                <a16:creationId xmlns:a16="http://schemas.microsoft.com/office/drawing/2014/main" id="{0C095A66-0F76-426D-AE68-867ED9AF4B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0903" y="1639399"/>
            <a:ext cx="3689899" cy="3579202"/>
          </a:xfrm>
          <a:prstGeom prst="rect">
            <a:avLst/>
          </a:prstGeom>
        </p:spPr>
      </p:pic>
    </p:spTree>
    <p:extLst>
      <p:ext uri="{BB962C8B-B14F-4D97-AF65-F5344CB8AC3E}">
        <p14:creationId xmlns:p14="http://schemas.microsoft.com/office/powerpoint/2010/main" val="2816465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489C-0240-434B-AC26-EC375DA5FE11}"/>
              </a:ext>
            </a:extLst>
          </p:cNvPr>
          <p:cNvSpPr>
            <a:spLocks noGrp="1"/>
          </p:cNvSpPr>
          <p:nvPr>
            <p:ph type="title"/>
          </p:nvPr>
        </p:nvSpPr>
        <p:spPr>
          <a:xfrm>
            <a:off x="838200" y="365125"/>
            <a:ext cx="4268372" cy="1325563"/>
          </a:xfrm>
        </p:spPr>
        <p:txBody>
          <a:bodyPr/>
          <a:lstStyle/>
          <a:p>
            <a:r>
              <a:rPr lang="en-US" b="1" dirty="0"/>
              <a:t>A New Life Begins</a:t>
            </a:r>
            <a:endParaRPr lang="en-GB" b="1" dirty="0"/>
          </a:p>
        </p:txBody>
      </p:sp>
      <p:sp>
        <p:nvSpPr>
          <p:cNvPr id="3" name="TextBox 2">
            <a:extLst>
              <a:ext uri="{FF2B5EF4-FFF2-40B4-BE49-F238E27FC236}">
                <a16:creationId xmlns:a16="http://schemas.microsoft.com/office/drawing/2014/main" id="{243B2E03-C01D-4BB0-B791-04E846DD0780}"/>
              </a:ext>
            </a:extLst>
          </p:cNvPr>
          <p:cNvSpPr txBox="1"/>
          <p:nvPr/>
        </p:nvSpPr>
        <p:spPr>
          <a:xfrm>
            <a:off x="618979" y="1690688"/>
            <a:ext cx="6794696" cy="5078313"/>
          </a:xfrm>
          <a:prstGeom prst="rect">
            <a:avLst/>
          </a:prstGeom>
          <a:noFill/>
        </p:spPr>
        <p:txBody>
          <a:bodyPr wrap="square" rtlCol="0">
            <a:spAutoFit/>
          </a:bodyPr>
          <a:lstStyle/>
          <a:p>
            <a:r>
              <a:rPr lang="en-US" dirty="0"/>
              <a:t>Louise was saddened at the loss of her husband and didn’t really know who to turn to. </a:t>
            </a:r>
          </a:p>
          <a:p>
            <a:endParaRPr lang="en-US" dirty="0"/>
          </a:p>
          <a:p>
            <a:r>
              <a:rPr lang="en-US" dirty="0"/>
              <a:t>She had heard of Fr Vincent who was a priest nearby and went to him for spiritual guidance. </a:t>
            </a:r>
          </a:p>
          <a:p>
            <a:r>
              <a:rPr lang="en-US" dirty="0"/>
              <a:t>She told him about her early life and about her long-held desire to serve God. He told her about his mission to help the poor on the streets of Paris and asked her to work with him. </a:t>
            </a:r>
          </a:p>
          <a:p>
            <a:endParaRPr lang="en-US" dirty="0"/>
          </a:p>
          <a:p>
            <a:r>
              <a:rPr lang="en-US" dirty="0"/>
              <a:t>Louise was happy to oblige and soon became a valuable helper to Vincent. He needed someone who could communicate with and relate to the poor. Louise fitted the brief perfectly. After a few years , she felt ready to make her vows and become a nun.</a:t>
            </a:r>
          </a:p>
          <a:p>
            <a:endParaRPr lang="en-US" dirty="0"/>
          </a:p>
          <a:p>
            <a:r>
              <a:rPr lang="en-US" dirty="0"/>
              <a:t>However, Fr Vincent explained that she would not be behind the walls of a convent. He wanted her convent to be the streets and the homes of the poor. She would train young girls who had time to devote to visiting and caring for the sick and poor. </a:t>
            </a:r>
            <a:endParaRPr lang="en-GB" dirty="0"/>
          </a:p>
        </p:txBody>
      </p:sp>
      <p:pic>
        <p:nvPicPr>
          <p:cNvPr id="5" name="Picture 4" descr="A picture containing text&#10;&#10;Description automatically generated">
            <a:extLst>
              <a:ext uri="{FF2B5EF4-FFF2-40B4-BE49-F238E27FC236}">
                <a16:creationId xmlns:a16="http://schemas.microsoft.com/office/drawing/2014/main" id="{310BFD8B-B711-4EA0-9049-6A7C70A47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6851" y="1763591"/>
            <a:ext cx="3616949" cy="2345055"/>
          </a:xfrm>
          <a:prstGeom prst="rect">
            <a:avLst/>
          </a:prstGeom>
        </p:spPr>
      </p:pic>
    </p:spTree>
    <p:extLst>
      <p:ext uri="{BB962C8B-B14F-4D97-AF65-F5344CB8AC3E}">
        <p14:creationId xmlns:p14="http://schemas.microsoft.com/office/powerpoint/2010/main" val="2657160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01193-5376-4DDD-A594-974FC44C1E61}"/>
              </a:ext>
            </a:extLst>
          </p:cNvPr>
          <p:cNvSpPr>
            <a:spLocks noGrp="1"/>
          </p:cNvSpPr>
          <p:nvPr>
            <p:ph type="title"/>
          </p:nvPr>
        </p:nvSpPr>
        <p:spPr>
          <a:xfrm>
            <a:off x="518670" y="280719"/>
            <a:ext cx="5038068" cy="1325563"/>
          </a:xfrm>
        </p:spPr>
        <p:txBody>
          <a:bodyPr/>
          <a:lstStyle/>
          <a:p>
            <a:r>
              <a:rPr lang="en-US" b="1" dirty="0"/>
              <a:t>Reaching the Needy </a:t>
            </a:r>
            <a:endParaRPr lang="en-GB" b="1" dirty="0"/>
          </a:p>
        </p:txBody>
      </p:sp>
      <p:sp>
        <p:nvSpPr>
          <p:cNvPr id="3" name="TextBox 2">
            <a:extLst>
              <a:ext uri="{FF2B5EF4-FFF2-40B4-BE49-F238E27FC236}">
                <a16:creationId xmlns:a16="http://schemas.microsoft.com/office/drawing/2014/main" id="{383616C4-6ABA-4A11-8205-C257023DB4B6}"/>
              </a:ext>
            </a:extLst>
          </p:cNvPr>
          <p:cNvSpPr txBox="1"/>
          <p:nvPr/>
        </p:nvSpPr>
        <p:spPr>
          <a:xfrm>
            <a:off x="518670" y="1368931"/>
            <a:ext cx="5249086" cy="5632311"/>
          </a:xfrm>
          <a:prstGeom prst="rect">
            <a:avLst/>
          </a:prstGeom>
          <a:noFill/>
        </p:spPr>
        <p:txBody>
          <a:bodyPr wrap="square" rtlCol="0">
            <a:spAutoFit/>
          </a:bodyPr>
          <a:lstStyle/>
          <a:p>
            <a:r>
              <a:rPr lang="en-US" dirty="0"/>
              <a:t>At first , Louise and her young helpers tended the poor and sick in their own homes. Visitation alongside the poor in their own homes would continue to be a tenant of Vincentian practice in the Society established by Frederic Ozanam 200 years later. </a:t>
            </a:r>
          </a:p>
          <a:p>
            <a:endParaRPr lang="en-US" dirty="0"/>
          </a:p>
          <a:p>
            <a:r>
              <a:rPr lang="en-US" dirty="0"/>
              <a:t>News of her care spread, and she was asked to come and help at the Hotel Dieu, the largest and oldest hospital in Paris. She worked closely with the medical staff and developed ways to improve organisation . </a:t>
            </a:r>
          </a:p>
          <a:p>
            <a:endParaRPr lang="en-US" dirty="0"/>
          </a:p>
          <a:p>
            <a:r>
              <a:rPr lang="en-US" dirty="0"/>
              <a:t>She was then invited to the town of Angers, to do the same at their hospital. This was when her mission gathered pace. As more young women joined her, she was able to open orphanages, hospitals and schools, providing care for children, the sick and the elderly and mentally ill.</a:t>
            </a:r>
          </a:p>
          <a:p>
            <a:endParaRPr lang="en-US" dirty="0"/>
          </a:p>
          <a:p>
            <a:endParaRPr lang="en-US" dirty="0"/>
          </a:p>
          <a:p>
            <a:endParaRPr lang="en-GB" dirty="0"/>
          </a:p>
        </p:txBody>
      </p:sp>
      <p:pic>
        <p:nvPicPr>
          <p:cNvPr id="5" name="Picture 4" descr="A picture containing building, grass, stone, old&#10;&#10;Description automatically generated">
            <a:extLst>
              <a:ext uri="{FF2B5EF4-FFF2-40B4-BE49-F238E27FC236}">
                <a16:creationId xmlns:a16="http://schemas.microsoft.com/office/drawing/2014/main" id="{1610377B-CAEC-4F0F-85D3-789B78FC0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7756" y="1435753"/>
            <a:ext cx="6213230" cy="3920334"/>
          </a:xfrm>
          <a:prstGeom prst="rect">
            <a:avLst/>
          </a:prstGeom>
        </p:spPr>
      </p:pic>
      <p:sp>
        <p:nvSpPr>
          <p:cNvPr id="6" name="TextBox 5">
            <a:extLst>
              <a:ext uri="{FF2B5EF4-FFF2-40B4-BE49-F238E27FC236}">
                <a16:creationId xmlns:a16="http://schemas.microsoft.com/office/drawing/2014/main" id="{D30D14C9-3ECB-4E6D-8ECC-30BE5959227E}"/>
              </a:ext>
            </a:extLst>
          </p:cNvPr>
          <p:cNvSpPr txBox="1"/>
          <p:nvPr/>
        </p:nvSpPr>
        <p:spPr>
          <a:xfrm>
            <a:off x="7959971" y="5442500"/>
            <a:ext cx="1828800" cy="369332"/>
          </a:xfrm>
          <a:prstGeom prst="rect">
            <a:avLst/>
          </a:prstGeom>
          <a:noFill/>
        </p:spPr>
        <p:txBody>
          <a:bodyPr wrap="square" rtlCol="0">
            <a:spAutoFit/>
          </a:bodyPr>
          <a:lstStyle/>
          <a:p>
            <a:r>
              <a:rPr lang="en-US" dirty="0"/>
              <a:t>Hotel Dieu Paris</a:t>
            </a:r>
            <a:endParaRPr lang="en-GB" dirty="0"/>
          </a:p>
        </p:txBody>
      </p:sp>
    </p:spTree>
    <p:extLst>
      <p:ext uri="{BB962C8B-B14F-4D97-AF65-F5344CB8AC3E}">
        <p14:creationId xmlns:p14="http://schemas.microsoft.com/office/powerpoint/2010/main" val="1305160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F59C7-9CDC-40C7-90DA-54A8CB001AE4}"/>
              </a:ext>
            </a:extLst>
          </p:cNvPr>
          <p:cNvSpPr>
            <a:spLocks noGrp="1"/>
          </p:cNvSpPr>
          <p:nvPr>
            <p:ph type="title"/>
          </p:nvPr>
        </p:nvSpPr>
        <p:spPr>
          <a:xfrm>
            <a:off x="478302" y="365125"/>
            <a:ext cx="4023360" cy="1325563"/>
          </a:xfrm>
        </p:spPr>
        <p:txBody>
          <a:bodyPr/>
          <a:lstStyle/>
          <a:p>
            <a:r>
              <a:rPr lang="en-US" b="1" dirty="0"/>
              <a:t>Tireless Worker</a:t>
            </a:r>
            <a:endParaRPr lang="en-GB" b="1" dirty="0"/>
          </a:p>
        </p:txBody>
      </p:sp>
      <p:sp>
        <p:nvSpPr>
          <p:cNvPr id="3" name="TextBox 2">
            <a:extLst>
              <a:ext uri="{FF2B5EF4-FFF2-40B4-BE49-F238E27FC236}">
                <a16:creationId xmlns:a16="http://schemas.microsoft.com/office/drawing/2014/main" id="{E984F6F4-361D-4B91-9C50-A47C1985FF31}"/>
              </a:ext>
            </a:extLst>
          </p:cNvPr>
          <p:cNvSpPr txBox="1"/>
          <p:nvPr/>
        </p:nvSpPr>
        <p:spPr>
          <a:xfrm>
            <a:off x="478302" y="1690688"/>
            <a:ext cx="5725550" cy="5632311"/>
          </a:xfrm>
          <a:prstGeom prst="rect">
            <a:avLst/>
          </a:prstGeom>
          <a:noFill/>
        </p:spPr>
        <p:txBody>
          <a:bodyPr wrap="square" rtlCol="0">
            <a:spAutoFit/>
          </a:bodyPr>
          <a:lstStyle/>
          <a:p>
            <a:r>
              <a:rPr lang="en-US" dirty="0"/>
              <a:t>By the time Louise died aged 68, she had opened 40 homes caring for the sick and needy across France</a:t>
            </a:r>
          </a:p>
          <a:p>
            <a:endParaRPr lang="en-US" dirty="0"/>
          </a:p>
          <a:p>
            <a:r>
              <a:rPr lang="en-US" dirty="0"/>
              <a:t>Her friendship with Fr Vincent was a brilliant partnership in the work for the poor. They encouraged each other through faith and their partnership led to many lives being saved.</a:t>
            </a:r>
          </a:p>
          <a:p>
            <a:r>
              <a:rPr lang="en-US" dirty="0"/>
              <a:t>Paris at this time was a dangerous place to be and babies were often abandoned at the gates of Notre Dame Cathedral because their families could not afford to feed them. The luck ones were found by Louise and Vincent.</a:t>
            </a:r>
          </a:p>
          <a:p>
            <a:endParaRPr lang="en-US" dirty="0"/>
          </a:p>
          <a:p>
            <a:endParaRPr lang="en-US" dirty="0"/>
          </a:p>
          <a:p>
            <a:r>
              <a:rPr lang="en-US" dirty="0"/>
              <a:t>It is perhaps fitting that both Louise and Vincent were called to their eternal reward within a few months of each other in the same year. Louise died on 15</a:t>
            </a:r>
            <a:r>
              <a:rPr lang="en-US" baseline="30000" dirty="0"/>
              <a:t>th</a:t>
            </a:r>
            <a:r>
              <a:rPr lang="en-US" dirty="0"/>
              <a:t> March 1660, 6 moths before Fr Vincent. They corresponded through letters with each other in the last year of their lives, when both had failing health.</a:t>
            </a:r>
          </a:p>
          <a:p>
            <a:endParaRPr lang="en-US" dirty="0"/>
          </a:p>
          <a:p>
            <a:endParaRPr lang="en-GB" dirty="0"/>
          </a:p>
        </p:txBody>
      </p:sp>
      <p:pic>
        <p:nvPicPr>
          <p:cNvPr id="5" name="Picture 4" descr="Text&#10;&#10;Description automatically generated">
            <a:extLst>
              <a:ext uri="{FF2B5EF4-FFF2-40B4-BE49-F238E27FC236}">
                <a16:creationId xmlns:a16="http://schemas.microsoft.com/office/drawing/2014/main" id="{037B6B4F-A872-47CB-857C-B529D295F8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8236" y="1518876"/>
            <a:ext cx="3179297" cy="4930605"/>
          </a:xfrm>
          <a:prstGeom prst="rect">
            <a:avLst/>
          </a:prstGeom>
        </p:spPr>
      </p:pic>
    </p:spTree>
    <p:extLst>
      <p:ext uri="{BB962C8B-B14F-4D97-AF65-F5344CB8AC3E}">
        <p14:creationId xmlns:p14="http://schemas.microsoft.com/office/powerpoint/2010/main" val="25874867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C2DC0382B5C84B9209D0152C50574F" ma:contentTypeVersion="10" ma:contentTypeDescription="Create a new document." ma:contentTypeScope="" ma:versionID="e74b0c31f3b88252de1cffdc05435d00">
  <xsd:schema xmlns:xsd="http://www.w3.org/2001/XMLSchema" xmlns:xs="http://www.w3.org/2001/XMLSchema" xmlns:p="http://schemas.microsoft.com/office/2006/metadata/properties" xmlns:ns2="7017ae12-48f2-4039-b17e-bd0525e1a258" xmlns:ns3="989bdc53-f7ad-40b8-903d-0d38952ad43c" targetNamespace="http://schemas.microsoft.com/office/2006/metadata/properties" ma:root="true" ma:fieldsID="90248ee48287ecfe5d798e523f71b77a" ns2:_="" ns3:_="">
    <xsd:import namespace="7017ae12-48f2-4039-b17e-bd0525e1a258"/>
    <xsd:import namespace="989bdc53-f7ad-40b8-903d-0d38952ad43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17ae12-48f2-4039-b17e-bd0525e1a2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bdc53-f7ad-40b8-903d-0d38952ad43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E70426-8087-4E0B-BED6-4F53F5F7522C}">
  <ds:schemaRefs>
    <ds:schemaRef ds:uri="http://purl.org/dc/elements/1.1/"/>
    <ds:schemaRef ds:uri="http://www.w3.org/XML/1998/namespace"/>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http://purl.org/dc/terms/"/>
    <ds:schemaRef ds:uri="989bdc53-f7ad-40b8-903d-0d38952ad43c"/>
    <ds:schemaRef ds:uri="7017ae12-48f2-4039-b17e-bd0525e1a258"/>
    <ds:schemaRef ds:uri="http://schemas.microsoft.com/office/2006/metadata/properties"/>
  </ds:schemaRefs>
</ds:datastoreItem>
</file>

<file path=customXml/itemProps2.xml><?xml version="1.0" encoding="utf-8"?>
<ds:datastoreItem xmlns:ds="http://schemas.openxmlformats.org/officeDocument/2006/customXml" ds:itemID="{1103BD02-2A6C-4849-B960-67B901786E13}"/>
</file>

<file path=customXml/itemProps3.xml><?xml version="1.0" encoding="utf-8"?>
<ds:datastoreItem xmlns:ds="http://schemas.openxmlformats.org/officeDocument/2006/customXml" ds:itemID="{EF78736D-FCD2-42D1-9DD9-602A92DFF3C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388</TotalTime>
  <Words>1371</Words>
  <Application>Microsoft Office PowerPoint</Application>
  <PresentationFormat>Widescreen</PresentationFormat>
  <Paragraphs>113</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The Life of St Louise de Marillac</vt:lpstr>
      <vt:lpstr>Early life </vt:lpstr>
      <vt:lpstr>Changes to be endured</vt:lpstr>
      <vt:lpstr>Vocation Calling</vt:lpstr>
      <vt:lpstr>Fulfilling her role</vt:lpstr>
      <vt:lpstr>Voice of the Spirit</vt:lpstr>
      <vt:lpstr>A New Life Begins</vt:lpstr>
      <vt:lpstr>Reaching the Needy </vt:lpstr>
      <vt:lpstr>Tireless Worker</vt:lpstr>
      <vt:lpstr>Sainthood and Veneration</vt:lpstr>
      <vt:lpstr>Reflection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of St Louise de Marillac</dc:title>
  <dc:creator>Pauline Bonnar</dc:creator>
  <cp:lastModifiedBy>Pauline Bonnar</cp:lastModifiedBy>
  <cp:revision>6</cp:revision>
  <dcterms:created xsi:type="dcterms:W3CDTF">2021-04-26T11:10:24Z</dcterms:created>
  <dcterms:modified xsi:type="dcterms:W3CDTF">2021-04-28T15:05:57Z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0x01010059C2DC0382B5C84B9209D0152C50574F</vt:lpwstr>
  </property>
</Properties>
</file>